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257" r:id="rId5"/>
    <p:sldId id="280" r:id="rId6"/>
    <p:sldId id="275" r:id="rId7"/>
    <p:sldId id="281" r:id="rId8"/>
    <p:sldId id="278" r:id="rId9"/>
    <p:sldId id="266" r:id="rId10"/>
    <p:sldId id="276" r:id="rId11"/>
    <p:sldId id="277" r:id="rId12"/>
    <p:sldId id="261" r:id="rId13"/>
    <p:sldId id="279" r:id="rId14"/>
    <p:sldId id="273" r:id="rId15"/>
  </p:sldIdLst>
  <p:sldSz cx="12192000" cy="6858000"/>
  <p:notesSz cx="6858000" cy="9144000"/>
  <p:defaultTextStyle>
    <a:defPPr rtl="0">
      <a:defRPr lang="bg-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28"/>
  </p:normalViewPr>
  <p:slideViewPr>
    <p:cSldViewPr snapToGrid="0" snapToObjects="1">
      <p:cViewPr varScale="1">
        <p:scale>
          <a:sx n="84" d="100"/>
          <a:sy n="84" d="100"/>
        </p:scale>
        <p:origin x="9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svg"/><Relationship Id="rId1" Type="http://schemas.openxmlformats.org/officeDocument/2006/relationships/image" Target="../media/image8.png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svg"/><Relationship Id="rId1" Type="http://schemas.openxmlformats.org/officeDocument/2006/relationships/image" Target="../media/image8.png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AAFAC-001C-46B1-9CEE-CCBC6E9156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5F77A8-6820-4E96-9F84-99E7C691A1BF}">
      <dgm:prSet/>
      <dgm:spPr/>
      <dgm:t>
        <a:bodyPr/>
        <a:lstStyle/>
        <a:p>
          <a:r>
            <a:rPr lang="bg-BG" dirty="0" smtClean="0"/>
            <a:t>Сглобява изделието</a:t>
          </a:r>
          <a:endParaRPr lang="en-US" dirty="0"/>
        </a:p>
      </dgm:t>
    </dgm:pt>
    <dgm:pt modelId="{9CAA5268-C6B9-4C17-BA99-C872907D332D}" type="parTrans" cxnId="{1614D586-2933-49A7-8450-F6A4CFF1F830}">
      <dgm:prSet/>
      <dgm:spPr/>
      <dgm:t>
        <a:bodyPr/>
        <a:lstStyle/>
        <a:p>
          <a:endParaRPr lang="en-US"/>
        </a:p>
      </dgm:t>
    </dgm:pt>
    <dgm:pt modelId="{C8A9E783-A9D2-4F7C-9E4E-375B8E7740DC}" type="sibTrans" cxnId="{1614D586-2933-49A7-8450-F6A4CFF1F830}">
      <dgm:prSet/>
      <dgm:spPr/>
      <dgm:t>
        <a:bodyPr/>
        <a:lstStyle/>
        <a:p>
          <a:endParaRPr lang="en-US"/>
        </a:p>
      </dgm:t>
    </dgm:pt>
    <dgm:pt modelId="{7086353C-8CCA-4052-854F-8A27CC15E7C1}">
      <dgm:prSet/>
      <dgm:spPr/>
      <dgm:t>
        <a:bodyPr/>
        <a:lstStyle/>
        <a:p>
          <a:r>
            <a:rPr lang="bg-BG" dirty="0" smtClean="0"/>
            <a:t>Следи за качеството</a:t>
          </a:r>
          <a:endParaRPr lang="en-US" dirty="0"/>
        </a:p>
      </dgm:t>
    </dgm:pt>
    <dgm:pt modelId="{65886928-7126-4E24-835D-8B3B2CD23AD1}" type="parTrans" cxnId="{D8DE6D9F-8C91-42A6-B9BB-86AC623EB0DD}">
      <dgm:prSet/>
      <dgm:spPr/>
      <dgm:t>
        <a:bodyPr/>
        <a:lstStyle/>
        <a:p>
          <a:endParaRPr lang="en-US"/>
        </a:p>
      </dgm:t>
    </dgm:pt>
    <dgm:pt modelId="{7ECCDF3B-09E8-4DED-AEDA-A394CF91DD89}" type="sibTrans" cxnId="{D8DE6D9F-8C91-42A6-B9BB-86AC623EB0DD}">
      <dgm:prSet/>
      <dgm:spPr/>
      <dgm:t>
        <a:bodyPr/>
        <a:lstStyle/>
        <a:p>
          <a:endParaRPr lang="en-US"/>
        </a:p>
      </dgm:t>
    </dgm:pt>
    <dgm:pt modelId="{C48037D8-75E2-459A-B665-55A43155EFEE}">
      <dgm:prSet/>
      <dgm:spPr/>
      <dgm:t>
        <a:bodyPr/>
        <a:lstStyle/>
        <a:p>
          <a:r>
            <a:rPr lang="bg-BG" dirty="0" smtClean="0"/>
            <a:t>Подготвя изделието за топлинна обарботка</a:t>
          </a:r>
          <a:endParaRPr lang="en-US" dirty="0"/>
        </a:p>
      </dgm:t>
    </dgm:pt>
    <dgm:pt modelId="{8EE5A96B-0E1A-4AAE-8B92-40E82EB05D04}" type="sibTrans" cxnId="{02E034CA-B822-4333-8089-A3B7BD9A5D55}">
      <dgm:prSet/>
      <dgm:spPr/>
      <dgm:t>
        <a:bodyPr/>
        <a:lstStyle/>
        <a:p>
          <a:endParaRPr lang="en-US"/>
        </a:p>
      </dgm:t>
    </dgm:pt>
    <dgm:pt modelId="{A334A44A-5293-42FC-B2B5-84B1CCC9B715}" type="parTrans" cxnId="{02E034CA-B822-4333-8089-A3B7BD9A5D55}">
      <dgm:prSet/>
      <dgm:spPr/>
      <dgm:t>
        <a:bodyPr/>
        <a:lstStyle/>
        <a:p>
          <a:endParaRPr lang="en-US"/>
        </a:p>
      </dgm:t>
    </dgm:pt>
    <dgm:pt modelId="{B29FF26F-8BA2-4A51-AB66-E19424CFD44B}" type="pres">
      <dgm:prSet presAssocID="{4A3AAFAC-001C-46B1-9CEE-CCBC6E9156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111C53-053E-4CEF-84B4-ECA7080B08D6}" type="pres">
      <dgm:prSet presAssocID="{865F77A8-6820-4E96-9F84-99E7C691A1BF}" presName="hierRoot1" presStyleCnt="0"/>
      <dgm:spPr/>
    </dgm:pt>
    <dgm:pt modelId="{7457749F-3979-4F32-8306-15421278429A}" type="pres">
      <dgm:prSet presAssocID="{865F77A8-6820-4E96-9F84-99E7C691A1BF}" presName="composite" presStyleCnt="0"/>
      <dgm:spPr/>
    </dgm:pt>
    <dgm:pt modelId="{F3D591CB-4B16-4E9D-BC10-DB832BBCB2BD}" type="pres">
      <dgm:prSet presAssocID="{865F77A8-6820-4E96-9F84-99E7C691A1BF}" presName="background" presStyleLbl="node0" presStyleIdx="0" presStyleCnt="3"/>
      <dgm:spPr/>
    </dgm:pt>
    <dgm:pt modelId="{615C6F0F-24E3-44F5-BC33-2418205DE037}" type="pres">
      <dgm:prSet presAssocID="{865F77A8-6820-4E96-9F84-99E7C691A1BF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15870-8E89-4406-88AB-789B3F9BB500}" type="pres">
      <dgm:prSet presAssocID="{865F77A8-6820-4E96-9F84-99E7C691A1BF}" presName="hierChild2" presStyleCnt="0"/>
      <dgm:spPr/>
    </dgm:pt>
    <dgm:pt modelId="{66AA7D94-B619-4270-8713-F9B85FA3B899}" type="pres">
      <dgm:prSet presAssocID="{C48037D8-75E2-459A-B665-55A43155EFEE}" presName="hierRoot1" presStyleCnt="0"/>
      <dgm:spPr/>
    </dgm:pt>
    <dgm:pt modelId="{6EBAAA01-949A-4FBE-802D-46B50ED1A30C}" type="pres">
      <dgm:prSet presAssocID="{C48037D8-75E2-459A-B665-55A43155EFEE}" presName="composite" presStyleCnt="0"/>
      <dgm:spPr/>
    </dgm:pt>
    <dgm:pt modelId="{2FE8D6FC-0E87-4E8D-A360-C9A394A05C8C}" type="pres">
      <dgm:prSet presAssocID="{C48037D8-75E2-459A-B665-55A43155EFEE}" presName="background" presStyleLbl="node0" presStyleIdx="1" presStyleCnt="3"/>
      <dgm:spPr/>
    </dgm:pt>
    <dgm:pt modelId="{D3864DA6-8A6F-4C0A-9C52-F4D1A63E4D3A}" type="pres">
      <dgm:prSet presAssocID="{C48037D8-75E2-459A-B665-55A43155EFEE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94A9F8-CECB-4039-AFA7-51D932A5B98C}" type="pres">
      <dgm:prSet presAssocID="{C48037D8-75E2-459A-B665-55A43155EFEE}" presName="hierChild2" presStyleCnt="0"/>
      <dgm:spPr/>
    </dgm:pt>
    <dgm:pt modelId="{286C06A3-161B-4725-A501-FF0BC912D904}" type="pres">
      <dgm:prSet presAssocID="{7086353C-8CCA-4052-854F-8A27CC15E7C1}" presName="hierRoot1" presStyleCnt="0"/>
      <dgm:spPr/>
    </dgm:pt>
    <dgm:pt modelId="{B527C9EB-E3DE-4E77-91D1-A359D7D7A18F}" type="pres">
      <dgm:prSet presAssocID="{7086353C-8CCA-4052-854F-8A27CC15E7C1}" presName="composite" presStyleCnt="0"/>
      <dgm:spPr/>
    </dgm:pt>
    <dgm:pt modelId="{ADF2F61E-A35B-4E64-BD8C-5A13EA3CAD23}" type="pres">
      <dgm:prSet presAssocID="{7086353C-8CCA-4052-854F-8A27CC15E7C1}" presName="background" presStyleLbl="node0" presStyleIdx="2" presStyleCnt="3"/>
      <dgm:spPr/>
    </dgm:pt>
    <dgm:pt modelId="{8496372F-581C-4922-8161-36F472459824}" type="pres">
      <dgm:prSet presAssocID="{7086353C-8CCA-4052-854F-8A27CC15E7C1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B27DA7-9570-4378-9056-F3EA05D1859C}" type="pres">
      <dgm:prSet presAssocID="{7086353C-8CCA-4052-854F-8A27CC15E7C1}" presName="hierChild2" presStyleCnt="0"/>
      <dgm:spPr/>
    </dgm:pt>
  </dgm:ptLst>
  <dgm:cxnLst>
    <dgm:cxn modelId="{A2558B4B-6C2C-4DEE-892E-5FE6341E3609}" type="presOf" srcId="{C48037D8-75E2-459A-B665-55A43155EFEE}" destId="{D3864DA6-8A6F-4C0A-9C52-F4D1A63E4D3A}" srcOrd="0" destOrd="0" presId="urn:microsoft.com/office/officeart/2005/8/layout/hierarchy1"/>
    <dgm:cxn modelId="{D8DE6D9F-8C91-42A6-B9BB-86AC623EB0DD}" srcId="{4A3AAFAC-001C-46B1-9CEE-CCBC6E9156E6}" destId="{7086353C-8CCA-4052-854F-8A27CC15E7C1}" srcOrd="2" destOrd="0" parTransId="{65886928-7126-4E24-835D-8B3B2CD23AD1}" sibTransId="{7ECCDF3B-09E8-4DED-AEDA-A394CF91DD89}"/>
    <dgm:cxn modelId="{A2AA8399-984D-4E51-9178-D4DEF8B7BAD6}" type="presOf" srcId="{865F77A8-6820-4E96-9F84-99E7C691A1BF}" destId="{615C6F0F-24E3-44F5-BC33-2418205DE037}" srcOrd="0" destOrd="0" presId="urn:microsoft.com/office/officeart/2005/8/layout/hierarchy1"/>
    <dgm:cxn modelId="{3A743B83-985A-4827-8D7F-00EC7B575900}" type="presOf" srcId="{4A3AAFAC-001C-46B1-9CEE-CCBC6E9156E6}" destId="{B29FF26F-8BA2-4A51-AB66-E19424CFD44B}" srcOrd="0" destOrd="0" presId="urn:microsoft.com/office/officeart/2005/8/layout/hierarchy1"/>
    <dgm:cxn modelId="{02E034CA-B822-4333-8089-A3B7BD9A5D55}" srcId="{4A3AAFAC-001C-46B1-9CEE-CCBC6E9156E6}" destId="{C48037D8-75E2-459A-B665-55A43155EFEE}" srcOrd="1" destOrd="0" parTransId="{A334A44A-5293-42FC-B2B5-84B1CCC9B715}" sibTransId="{8EE5A96B-0E1A-4AAE-8B92-40E82EB05D04}"/>
    <dgm:cxn modelId="{AD0A0CA2-E7E1-448C-BE57-64976EB1102E}" type="presOf" srcId="{7086353C-8CCA-4052-854F-8A27CC15E7C1}" destId="{8496372F-581C-4922-8161-36F472459824}" srcOrd="0" destOrd="0" presId="urn:microsoft.com/office/officeart/2005/8/layout/hierarchy1"/>
    <dgm:cxn modelId="{1614D586-2933-49A7-8450-F6A4CFF1F830}" srcId="{4A3AAFAC-001C-46B1-9CEE-CCBC6E9156E6}" destId="{865F77A8-6820-4E96-9F84-99E7C691A1BF}" srcOrd="0" destOrd="0" parTransId="{9CAA5268-C6B9-4C17-BA99-C872907D332D}" sibTransId="{C8A9E783-A9D2-4F7C-9E4E-375B8E7740DC}"/>
    <dgm:cxn modelId="{AFF1C0CE-93F3-4593-B374-2961B4486439}" type="presParOf" srcId="{B29FF26F-8BA2-4A51-AB66-E19424CFD44B}" destId="{B6111C53-053E-4CEF-84B4-ECA7080B08D6}" srcOrd="0" destOrd="0" presId="urn:microsoft.com/office/officeart/2005/8/layout/hierarchy1"/>
    <dgm:cxn modelId="{B547ED68-FD92-461A-9CD9-53D0D77F20AF}" type="presParOf" srcId="{B6111C53-053E-4CEF-84B4-ECA7080B08D6}" destId="{7457749F-3979-4F32-8306-15421278429A}" srcOrd="0" destOrd="0" presId="urn:microsoft.com/office/officeart/2005/8/layout/hierarchy1"/>
    <dgm:cxn modelId="{F1D4234B-2AD8-45C0-B0AF-E58240FAAFFF}" type="presParOf" srcId="{7457749F-3979-4F32-8306-15421278429A}" destId="{F3D591CB-4B16-4E9D-BC10-DB832BBCB2BD}" srcOrd="0" destOrd="0" presId="urn:microsoft.com/office/officeart/2005/8/layout/hierarchy1"/>
    <dgm:cxn modelId="{0E0E5391-B1F6-4823-97EF-6D296774EA65}" type="presParOf" srcId="{7457749F-3979-4F32-8306-15421278429A}" destId="{615C6F0F-24E3-44F5-BC33-2418205DE037}" srcOrd="1" destOrd="0" presId="urn:microsoft.com/office/officeart/2005/8/layout/hierarchy1"/>
    <dgm:cxn modelId="{599BC749-42D9-44D4-BD6D-908092E589D9}" type="presParOf" srcId="{B6111C53-053E-4CEF-84B4-ECA7080B08D6}" destId="{46D15870-8E89-4406-88AB-789B3F9BB500}" srcOrd="1" destOrd="0" presId="urn:microsoft.com/office/officeart/2005/8/layout/hierarchy1"/>
    <dgm:cxn modelId="{98451E4C-E3C3-4D83-A42A-8B4F56F1A53B}" type="presParOf" srcId="{B29FF26F-8BA2-4A51-AB66-E19424CFD44B}" destId="{66AA7D94-B619-4270-8713-F9B85FA3B899}" srcOrd="1" destOrd="0" presId="urn:microsoft.com/office/officeart/2005/8/layout/hierarchy1"/>
    <dgm:cxn modelId="{ED96EE66-EFB4-4442-A549-E6AA0663DC2F}" type="presParOf" srcId="{66AA7D94-B619-4270-8713-F9B85FA3B899}" destId="{6EBAAA01-949A-4FBE-802D-46B50ED1A30C}" srcOrd="0" destOrd="0" presId="urn:microsoft.com/office/officeart/2005/8/layout/hierarchy1"/>
    <dgm:cxn modelId="{CFF289AA-08AE-4280-80EB-8E2FF2B2875E}" type="presParOf" srcId="{6EBAAA01-949A-4FBE-802D-46B50ED1A30C}" destId="{2FE8D6FC-0E87-4E8D-A360-C9A394A05C8C}" srcOrd="0" destOrd="0" presId="urn:microsoft.com/office/officeart/2005/8/layout/hierarchy1"/>
    <dgm:cxn modelId="{34F84E7B-628F-4E2B-A754-D889EC5F2332}" type="presParOf" srcId="{6EBAAA01-949A-4FBE-802D-46B50ED1A30C}" destId="{D3864DA6-8A6F-4C0A-9C52-F4D1A63E4D3A}" srcOrd="1" destOrd="0" presId="urn:microsoft.com/office/officeart/2005/8/layout/hierarchy1"/>
    <dgm:cxn modelId="{582E74E8-C17C-422E-96F9-9B1298B2BB7A}" type="presParOf" srcId="{66AA7D94-B619-4270-8713-F9B85FA3B899}" destId="{7494A9F8-CECB-4039-AFA7-51D932A5B98C}" srcOrd="1" destOrd="0" presId="urn:microsoft.com/office/officeart/2005/8/layout/hierarchy1"/>
    <dgm:cxn modelId="{A585F8C3-EDDB-4C5D-A4E5-D0B290E99307}" type="presParOf" srcId="{B29FF26F-8BA2-4A51-AB66-E19424CFD44B}" destId="{286C06A3-161B-4725-A501-FF0BC912D904}" srcOrd="2" destOrd="0" presId="urn:microsoft.com/office/officeart/2005/8/layout/hierarchy1"/>
    <dgm:cxn modelId="{C3EA6798-FF44-4EC2-BF0C-B6581882908A}" type="presParOf" srcId="{286C06A3-161B-4725-A501-FF0BC912D904}" destId="{B527C9EB-E3DE-4E77-91D1-A359D7D7A18F}" srcOrd="0" destOrd="0" presId="urn:microsoft.com/office/officeart/2005/8/layout/hierarchy1"/>
    <dgm:cxn modelId="{682C230E-DE58-402A-B0C0-7B7253FE05C3}" type="presParOf" srcId="{B527C9EB-E3DE-4E77-91D1-A359D7D7A18F}" destId="{ADF2F61E-A35B-4E64-BD8C-5A13EA3CAD23}" srcOrd="0" destOrd="0" presId="urn:microsoft.com/office/officeart/2005/8/layout/hierarchy1"/>
    <dgm:cxn modelId="{6E596AC9-D23C-41B8-9EFC-CCDF27170CCA}" type="presParOf" srcId="{B527C9EB-E3DE-4E77-91D1-A359D7D7A18F}" destId="{8496372F-581C-4922-8161-36F472459824}" srcOrd="1" destOrd="0" presId="urn:microsoft.com/office/officeart/2005/8/layout/hierarchy1"/>
    <dgm:cxn modelId="{055AD775-EA64-4ABB-A112-222AEFA63DC5}" type="presParOf" srcId="{286C06A3-161B-4725-A501-FF0BC912D904}" destId="{A1B27DA7-9570-4378-9056-F3EA05D185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LinearArrowProcessNumbered#1" loCatId="process" qsTypeId="urn:microsoft.com/office/officeart/2005/8/quickstyle/simple5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83C08129-1756-4561-B436-CDAD033EE489}">
      <dgm:prSet custT="1"/>
      <dgm:spPr/>
      <dgm:t>
        <a:bodyPr/>
        <a:lstStyle/>
        <a:p>
          <a:pPr>
            <a:buFont typeface="Verdana" panose="020B0604030504040204" pitchFamily="34" charset="0"/>
            <a:buNone/>
          </a:pPr>
          <a:r>
            <a:rPr lang="ru-RU" sz="1200" dirty="0" smtClean="0"/>
            <a:t>Описва класификацията на текстилните влакнести материали</a:t>
          </a:r>
          <a:endParaRPr lang="en-US" sz="1200" dirty="0"/>
        </a:p>
      </dgm:t>
    </dgm:pt>
    <dgm:pt modelId="{3F5544E1-2421-437D-8EDE-DF77195248F6}" type="parTrans" cxnId="{911E5A07-E536-4B2F-BEDF-87246AEA97E9}">
      <dgm:prSet/>
      <dgm:spPr/>
      <dgm:t>
        <a:bodyPr/>
        <a:lstStyle/>
        <a:p>
          <a:endParaRPr lang="en-US" sz="1400"/>
        </a:p>
      </dgm:t>
    </dgm:pt>
    <dgm:pt modelId="{D68A055E-CB34-4F50-BE8C-E4047EA992AA}" type="sibTrans" cxnId="{911E5A07-E536-4B2F-BEDF-87246AEA97E9}">
      <dgm:prSet phldrT="1" phldr="0" custT="1"/>
      <dgm:spPr/>
      <dgm:t>
        <a:bodyPr/>
        <a:lstStyle/>
        <a:p>
          <a:r>
            <a:rPr lang="en-US" sz="1400"/>
            <a:t>1</a:t>
          </a:r>
          <a:endParaRPr lang="en-US" sz="1400" dirty="0"/>
        </a:p>
      </dgm:t>
    </dgm:pt>
    <dgm:pt modelId="{4411EB75-1C0B-4C45-9C92-4244E523961D}">
      <dgm:prSet custT="1"/>
      <dgm:spPr/>
      <dgm:t>
        <a:bodyPr/>
        <a:lstStyle/>
        <a:p>
          <a:r>
            <a:rPr lang="ru-RU" sz="1200" dirty="0" smtClean="0"/>
            <a:t>Познава </a:t>
          </a:r>
          <a:r>
            <a:rPr lang="ru-RU" sz="1200" dirty="0"/>
            <a:t>общите свойства на текстилните влакна - </a:t>
          </a:r>
          <a:r>
            <a:rPr lang="ru-RU" sz="1200" dirty="0" smtClean="0"/>
            <a:t>геометрични,физични и механични</a:t>
          </a:r>
          <a:endParaRPr lang="en-US" sz="1200" dirty="0" err="1"/>
        </a:p>
      </dgm:t>
    </dgm:pt>
    <dgm:pt modelId="{37D14D22-07FC-4964-B133-E68FCC008F71}" type="parTrans" cxnId="{AB335CD9-B9EF-4DAD-B5B7-F525D44B16B4}">
      <dgm:prSet/>
      <dgm:spPr/>
      <dgm:t>
        <a:bodyPr/>
        <a:lstStyle/>
        <a:p>
          <a:endParaRPr lang="en-US"/>
        </a:p>
      </dgm:t>
    </dgm:pt>
    <dgm:pt modelId="{49E34CA4-DEDD-409C-B4FE-6452AF1E9D59}" type="sibTrans" cxnId="{AB335CD9-B9EF-4DAD-B5B7-F525D44B16B4}">
      <dgm:prSet/>
      <dgm:spPr/>
      <dgm:t>
        <a:bodyPr/>
        <a:lstStyle/>
        <a:p>
          <a:r>
            <a:rPr lang="bg-BG" dirty="0" smtClean="0"/>
            <a:t>2</a:t>
          </a:r>
          <a:endParaRPr lang="en-US" dirty="0"/>
        </a:p>
      </dgm:t>
    </dgm:pt>
    <dgm:pt modelId="{EA3EBCB0-F1E0-45AC-86AD-0B58BCEBEF6E}">
      <dgm:prSet custT="1"/>
      <dgm:spPr/>
      <dgm:t>
        <a:bodyPr/>
        <a:lstStyle/>
        <a:p>
          <a:r>
            <a:rPr lang="ru-RU" sz="1200" dirty="0" smtClean="0"/>
            <a:t>Познава </a:t>
          </a:r>
          <a:r>
            <a:rPr lang="ru-RU" sz="1200" dirty="0"/>
            <a:t>основните етапи и технологични процеси за </a:t>
          </a:r>
          <a:r>
            <a:rPr lang="ru-RU" sz="1200" dirty="0" smtClean="0"/>
            <a:t>производство на прежди, конци, тъкани</a:t>
          </a:r>
          <a:endParaRPr lang="en-US" sz="1200" dirty="0" err="1"/>
        </a:p>
      </dgm:t>
    </dgm:pt>
    <dgm:pt modelId="{25975A54-561A-4CB1-BB4B-69BB921AA100}" type="parTrans" cxnId="{F2500091-CD81-427A-BA0B-38A804EBA723}">
      <dgm:prSet/>
      <dgm:spPr/>
      <dgm:t>
        <a:bodyPr/>
        <a:lstStyle/>
        <a:p>
          <a:endParaRPr lang="en-US"/>
        </a:p>
      </dgm:t>
    </dgm:pt>
    <dgm:pt modelId="{3F75B785-21D1-43D8-9EE4-19C011EC1CFD}" type="sibTrans" cxnId="{F2500091-CD81-427A-BA0B-38A804EBA723}">
      <dgm:prSet/>
      <dgm:spPr/>
      <dgm:t>
        <a:bodyPr/>
        <a:lstStyle/>
        <a:p>
          <a:r>
            <a:rPr lang="bg-BG" dirty="0" smtClean="0"/>
            <a:t>3</a:t>
          </a:r>
          <a:endParaRPr lang="en-US" dirty="0"/>
        </a:p>
      </dgm:t>
    </dgm:pt>
    <dgm:pt modelId="{5AABBBD9-9244-4437-82CC-1C57C78747BD}">
      <dgm:prSet custT="1"/>
      <dgm:spPr/>
      <dgm:t>
        <a:bodyPr/>
        <a:lstStyle/>
        <a:p>
          <a:r>
            <a:rPr lang="ru-RU" sz="1200" dirty="0" smtClean="0"/>
            <a:t>Познава </a:t>
          </a:r>
          <a:r>
            <a:rPr lang="ru-RU" sz="1200" dirty="0"/>
            <a:t>технологичните процеси при облагородяване на платовете</a:t>
          </a:r>
          <a:endParaRPr lang="en-US" sz="1200" dirty="0" err="1"/>
        </a:p>
      </dgm:t>
    </dgm:pt>
    <dgm:pt modelId="{12423B75-5C23-4B28-959D-5A89725E8711}" type="parTrans" cxnId="{96739906-5FD3-4877-B6B7-694DCA866083}">
      <dgm:prSet/>
      <dgm:spPr/>
      <dgm:t>
        <a:bodyPr/>
        <a:lstStyle/>
        <a:p>
          <a:endParaRPr lang="en-US"/>
        </a:p>
      </dgm:t>
    </dgm:pt>
    <dgm:pt modelId="{7CE81E72-4A6B-4331-877A-736050936FA5}" type="sibTrans" cxnId="{96739906-5FD3-4877-B6B7-694DCA866083}">
      <dgm:prSet/>
      <dgm:spPr/>
      <dgm:t>
        <a:bodyPr/>
        <a:lstStyle/>
        <a:p>
          <a:r>
            <a:rPr lang="bg-BG" dirty="0" smtClean="0"/>
            <a:t>4</a:t>
          </a:r>
          <a:endParaRPr lang="en-US" dirty="0"/>
        </a:p>
      </dgm:t>
    </dgm:pt>
    <dgm:pt modelId="{B46117D5-F731-48AB-9901-C6AC19006C59}">
      <dgm:prSet custT="1"/>
      <dgm:spPr/>
      <dgm:t>
        <a:bodyPr/>
        <a:lstStyle/>
        <a:p>
          <a:r>
            <a:rPr lang="bg-BG" sz="1200" dirty="0" smtClean="0"/>
            <a:t>Знае </a:t>
          </a:r>
          <a:r>
            <a:rPr lang="bg-BG" sz="1200" dirty="0"/>
            <a:t>видовете текстилно багрене</a:t>
          </a:r>
          <a:endParaRPr lang="en-US" sz="1200" dirty="0" err="1"/>
        </a:p>
      </dgm:t>
    </dgm:pt>
    <dgm:pt modelId="{7984BC3B-0A87-4A22-9444-37357F4B7B3F}" type="parTrans" cxnId="{96A305EC-3293-4FA4-A8CE-A0F0C030F23C}">
      <dgm:prSet/>
      <dgm:spPr/>
      <dgm:t>
        <a:bodyPr/>
        <a:lstStyle/>
        <a:p>
          <a:endParaRPr lang="en-US"/>
        </a:p>
      </dgm:t>
    </dgm:pt>
    <dgm:pt modelId="{1A9266F2-3C47-4978-9091-CCEE58AB8374}" type="sibTrans" cxnId="{96A305EC-3293-4FA4-A8CE-A0F0C030F23C}">
      <dgm:prSet/>
      <dgm:spPr/>
      <dgm:t>
        <a:bodyPr/>
        <a:lstStyle/>
        <a:p>
          <a:r>
            <a:rPr lang="bg-BG" dirty="0" smtClean="0"/>
            <a:t>5</a:t>
          </a:r>
          <a:endParaRPr lang="en-US" dirty="0"/>
        </a:p>
      </dgm:t>
    </dgm:pt>
    <dgm:pt modelId="{02436F3C-E4C4-4496-91E7-567CCF73E1A4}" type="pres">
      <dgm:prSet presAssocID="{D4503D04-C97E-4622-AE07-D0307CB3B4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01E50-29CB-4D1C-B002-0327572E3214}" type="pres">
      <dgm:prSet presAssocID="{83C08129-1756-4561-B436-CDAD033EE489}" presName="compositeNode" presStyleCnt="0"/>
      <dgm:spPr/>
    </dgm:pt>
    <dgm:pt modelId="{4B86DA2E-56D9-4D71-84C3-F7299FA60F98}" type="pres">
      <dgm:prSet presAssocID="{83C08129-1756-4561-B436-CDAD033EE48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288DCDF-81E0-4ECB-A7EE-953717DA22EB}" type="pres">
      <dgm:prSet presAssocID="{83C08129-1756-4561-B436-CDAD033EE489}" presName="parSh" presStyleCnt="0"/>
      <dgm:spPr/>
    </dgm:pt>
    <dgm:pt modelId="{E6DC600C-D202-4AD0-BB26-5F9BAAF83014}" type="pres">
      <dgm:prSet presAssocID="{83C08129-1756-4561-B436-CDAD033EE489}" presName="lineNode" presStyleLbl="alignAccFollowNode1" presStyleIdx="0" presStyleCnt="15"/>
      <dgm:spPr/>
    </dgm:pt>
    <dgm:pt modelId="{B24156E2-C1B5-4024-B1C4-DF3B427CE201}" type="pres">
      <dgm:prSet presAssocID="{83C08129-1756-4561-B436-CDAD033EE489}" presName="lineArrowNode" presStyleLbl="alignAccFollowNode1" presStyleIdx="1" presStyleCnt="15"/>
      <dgm:spPr/>
    </dgm:pt>
    <dgm:pt modelId="{2D4DF3E5-C054-408F-83FC-2F406D613039}" type="pres">
      <dgm:prSet presAssocID="{D68A055E-CB34-4F50-BE8C-E4047EA992AA}" presName="sibTransNodeCircle" presStyleLbl="alignNode1" presStyleIdx="0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A6CEB5F7-F3AC-4B1D-9221-C603B0DAF716}" type="pres">
      <dgm:prSet presAssocID="{D68A055E-CB34-4F50-BE8C-E4047EA992AA}" presName="spacerBetweenCircleAndCallout" presStyleCnt="0">
        <dgm:presLayoutVars/>
      </dgm:prSet>
      <dgm:spPr/>
    </dgm:pt>
    <dgm:pt modelId="{056CDE31-DC55-4097-AD48-B755A79A0295}" type="pres">
      <dgm:prSet presAssocID="{83C08129-1756-4561-B436-CDAD033EE489}" presName="nodeText" presStyleLbl="alignAccFollowNode1" presStyleIdx="2" presStyleCnt="15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C9A84-1D11-4BDD-97C3-8D66C680EFDE}" type="pres">
      <dgm:prSet presAssocID="{D68A055E-CB34-4F50-BE8C-E4047EA992AA}" presName="sibTransComposite" presStyleCnt="0"/>
      <dgm:spPr/>
    </dgm:pt>
    <dgm:pt modelId="{946B2E6F-F1A1-4F09-8485-BA8E2F80D80A}" type="pres">
      <dgm:prSet presAssocID="{4411EB75-1C0B-4C45-9C92-4244E523961D}" presName="compositeNode" presStyleCnt="0"/>
      <dgm:spPr/>
    </dgm:pt>
    <dgm:pt modelId="{ABA10E58-1E99-46F5-9CB4-1982FF6C5B9E}" type="pres">
      <dgm:prSet presAssocID="{4411EB75-1C0B-4C45-9C92-4244E523961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BE1C8A7-05A8-4675-B74D-AB246336F37D}" type="pres">
      <dgm:prSet presAssocID="{4411EB75-1C0B-4C45-9C92-4244E523961D}" presName="parSh" presStyleCnt="0"/>
      <dgm:spPr/>
    </dgm:pt>
    <dgm:pt modelId="{542B31EA-9534-4C5D-AA16-465374960DEB}" type="pres">
      <dgm:prSet presAssocID="{4411EB75-1C0B-4C45-9C92-4244E523961D}" presName="lineNode" presStyleLbl="alignAccFollowNode1" presStyleIdx="3" presStyleCnt="15"/>
      <dgm:spPr/>
    </dgm:pt>
    <dgm:pt modelId="{89F42FD6-7F08-4175-AC1F-DC0EA6FAD460}" type="pres">
      <dgm:prSet presAssocID="{4411EB75-1C0B-4C45-9C92-4244E523961D}" presName="lineArrowNode" presStyleLbl="alignAccFollowNode1" presStyleIdx="4" presStyleCnt="15"/>
      <dgm:spPr/>
    </dgm:pt>
    <dgm:pt modelId="{8FA1FC71-8097-4B06-8B2E-41127E37F6FD}" type="pres">
      <dgm:prSet presAssocID="{49E34CA4-DEDD-409C-B4FE-6452AF1E9D59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DA464434-6E1A-430C-87FD-C39E1125DDB0}" type="pres">
      <dgm:prSet presAssocID="{49E34CA4-DEDD-409C-B4FE-6452AF1E9D59}" presName="spacerBetweenCircleAndCallout" presStyleCnt="0">
        <dgm:presLayoutVars/>
      </dgm:prSet>
      <dgm:spPr/>
    </dgm:pt>
    <dgm:pt modelId="{E0AA682F-45E9-437A-847B-4115212A1F62}" type="pres">
      <dgm:prSet presAssocID="{4411EB75-1C0B-4C45-9C92-4244E523961D}" presName="nodeText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924B0-D099-4632-B47D-3398DD26FCD5}" type="pres">
      <dgm:prSet presAssocID="{49E34CA4-DEDD-409C-B4FE-6452AF1E9D59}" presName="sibTransComposite" presStyleCnt="0"/>
      <dgm:spPr/>
    </dgm:pt>
    <dgm:pt modelId="{5E99C07D-F085-4592-ADF2-142608C3DA6C}" type="pres">
      <dgm:prSet presAssocID="{EA3EBCB0-F1E0-45AC-86AD-0B58BCEBEF6E}" presName="compositeNode" presStyleCnt="0"/>
      <dgm:spPr/>
    </dgm:pt>
    <dgm:pt modelId="{59A68ED9-18DB-48F7-A19C-2802232B623F}" type="pres">
      <dgm:prSet presAssocID="{EA3EBCB0-F1E0-45AC-86AD-0B58BCEBEF6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D4C85B3-FF48-410D-9463-E979E2A4102D}" type="pres">
      <dgm:prSet presAssocID="{EA3EBCB0-F1E0-45AC-86AD-0B58BCEBEF6E}" presName="parSh" presStyleCnt="0"/>
      <dgm:spPr/>
    </dgm:pt>
    <dgm:pt modelId="{36313EAD-F427-461F-BD1E-65F810E79877}" type="pres">
      <dgm:prSet presAssocID="{EA3EBCB0-F1E0-45AC-86AD-0B58BCEBEF6E}" presName="lineNode" presStyleLbl="alignAccFollowNode1" presStyleIdx="6" presStyleCnt="15"/>
      <dgm:spPr/>
    </dgm:pt>
    <dgm:pt modelId="{CEC7E607-7808-49E1-8E10-38DF1DB7FD67}" type="pres">
      <dgm:prSet presAssocID="{EA3EBCB0-F1E0-45AC-86AD-0B58BCEBEF6E}" presName="lineArrowNode" presStyleLbl="alignAccFollowNode1" presStyleIdx="7" presStyleCnt="15"/>
      <dgm:spPr/>
    </dgm:pt>
    <dgm:pt modelId="{64F6F7A2-6722-40DB-8513-1E90757A0EAA}" type="pres">
      <dgm:prSet presAssocID="{3F75B785-21D1-43D8-9EE4-19C011EC1CFD}" presName="sibTransNodeCircle" presStyleLbl="alignNode1" presStyleIdx="2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A683F25-ED3C-4F77-A2CD-7DF3310175CD}" type="pres">
      <dgm:prSet presAssocID="{3F75B785-21D1-43D8-9EE4-19C011EC1CFD}" presName="spacerBetweenCircleAndCallout" presStyleCnt="0">
        <dgm:presLayoutVars/>
      </dgm:prSet>
      <dgm:spPr/>
    </dgm:pt>
    <dgm:pt modelId="{6935DEA9-4C4A-4567-A101-64B70FBDE28B}" type="pres">
      <dgm:prSet presAssocID="{EA3EBCB0-F1E0-45AC-86AD-0B58BCEBEF6E}" presName="nodeText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67955-25E1-47C2-B8D3-DBB97FDFF912}" type="pres">
      <dgm:prSet presAssocID="{3F75B785-21D1-43D8-9EE4-19C011EC1CFD}" presName="sibTransComposite" presStyleCnt="0"/>
      <dgm:spPr/>
    </dgm:pt>
    <dgm:pt modelId="{87F7D5F4-6BAC-4BCE-BB12-78F72FF521D4}" type="pres">
      <dgm:prSet presAssocID="{5AABBBD9-9244-4437-82CC-1C57C78747BD}" presName="compositeNode" presStyleCnt="0"/>
      <dgm:spPr/>
    </dgm:pt>
    <dgm:pt modelId="{E233558E-9E7B-4CA3-845E-618C28A1B9DB}" type="pres">
      <dgm:prSet presAssocID="{5AABBBD9-9244-4437-82CC-1C57C78747B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B7302F6-088E-41C3-82AF-644380B69C21}" type="pres">
      <dgm:prSet presAssocID="{5AABBBD9-9244-4437-82CC-1C57C78747BD}" presName="parSh" presStyleCnt="0"/>
      <dgm:spPr/>
    </dgm:pt>
    <dgm:pt modelId="{E9ADE006-A731-4F5F-8A4E-E6194A5D9973}" type="pres">
      <dgm:prSet presAssocID="{5AABBBD9-9244-4437-82CC-1C57C78747BD}" presName="lineNode" presStyleLbl="alignAccFollowNode1" presStyleIdx="9" presStyleCnt="15"/>
      <dgm:spPr/>
    </dgm:pt>
    <dgm:pt modelId="{0E8B3A83-60D1-49E0-AFDD-951C7052D3FF}" type="pres">
      <dgm:prSet presAssocID="{5AABBBD9-9244-4437-82CC-1C57C78747BD}" presName="lineArrowNode" presStyleLbl="alignAccFollowNode1" presStyleIdx="10" presStyleCnt="15"/>
      <dgm:spPr/>
    </dgm:pt>
    <dgm:pt modelId="{5D0332F6-B131-4864-B0AB-0233AC302F0C}" type="pres">
      <dgm:prSet presAssocID="{7CE81E72-4A6B-4331-877A-736050936FA5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CF708558-72F3-4413-84B2-E9E6EEC999DD}" type="pres">
      <dgm:prSet presAssocID="{7CE81E72-4A6B-4331-877A-736050936FA5}" presName="spacerBetweenCircleAndCallout" presStyleCnt="0">
        <dgm:presLayoutVars/>
      </dgm:prSet>
      <dgm:spPr/>
    </dgm:pt>
    <dgm:pt modelId="{E4BB1C17-1AA4-4353-831B-D42FA5392494}" type="pres">
      <dgm:prSet presAssocID="{5AABBBD9-9244-4437-82CC-1C57C78747BD}" presName="nodeText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EA0F7-0674-482D-B13B-3B9E1FC5F1BC}" type="pres">
      <dgm:prSet presAssocID="{7CE81E72-4A6B-4331-877A-736050936FA5}" presName="sibTransComposite" presStyleCnt="0"/>
      <dgm:spPr/>
    </dgm:pt>
    <dgm:pt modelId="{1002ABCB-B3A4-417C-B84A-1EB7C99EDBC0}" type="pres">
      <dgm:prSet presAssocID="{B46117D5-F731-48AB-9901-C6AC19006C59}" presName="compositeNode" presStyleCnt="0"/>
      <dgm:spPr/>
    </dgm:pt>
    <dgm:pt modelId="{C15C8281-0568-4246-8048-99D7B9E11FE1}" type="pres">
      <dgm:prSet presAssocID="{B46117D5-F731-48AB-9901-C6AC19006C5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74BDFB1-320B-4E0C-AAC2-D44027663C1D}" type="pres">
      <dgm:prSet presAssocID="{B46117D5-F731-48AB-9901-C6AC19006C59}" presName="parSh" presStyleCnt="0"/>
      <dgm:spPr/>
    </dgm:pt>
    <dgm:pt modelId="{D51EE19C-B22D-4DC8-8DB2-3A9DEADF719B}" type="pres">
      <dgm:prSet presAssocID="{B46117D5-F731-48AB-9901-C6AC19006C59}" presName="lineNode" presStyleLbl="alignAccFollowNode1" presStyleIdx="12" presStyleCnt="15"/>
      <dgm:spPr/>
    </dgm:pt>
    <dgm:pt modelId="{6DF97BC3-5513-4593-8A95-55CFDD88BA82}" type="pres">
      <dgm:prSet presAssocID="{B46117D5-F731-48AB-9901-C6AC19006C59}" presName="lineArrowNode" presStyleLbl="alignAccFollowNode1" presStyleIdx="13" presStyleCnt="15"/>
      <dgm:spPr/>
    </dgm:pt>
    <dgm:pt modelId="{D97A28AE-1313-4493-97ED-BE663CC06018}" type="pres">
      <dgm:prSet presAssocID="{1A9266F2-3C47-4978-9091-CCEE58AB8374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B2434D67-FBAA-4DD4-986E-31439F5E7D55}" type="pres">
      <dgm:prSet presAssocID="{1A9266F2-3C47-4978-9091-CCEE58AB8374}" presName="spacerBetweenCircleAndCallout" presStyleCnt="0">
        <dgm:presLayoutVars/>
      </dgm:prSet>
      <dgm:spPr/>
    </dgm:pt>
    <dgm:pt modelId="{94C20D0B-8E6D-4978-AFDE-44055D5828F4}" type="pres">
      <dgm:prSet presAssocID="{B46117D5-F731-48AB-9901-C6AC19006C59}" presName="nodeText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EEA6EC-7A75-475D-8D2B-1DF85459DFEF}" type="presOf" srcId="{5AABBBD9-9244-4437-82CC-1C57C78747BD}" destId="{E4BB1C17-1AA4-4353-831B-D42FA5392494}" srcOrd="0" destOrd="0" presId="urn:microsoft.com/office/officeart/2016/7/layout/LinearArrowProcessNumbered#1"/>
    <dgm:cxn modelId="{C6C73506-BC7D-4A7C-8D47-42725EFFDB6A}" type="presOf" srcId="{EA3EBCB0-F1E0-45AC-86AD-0B58BCEBEF6E}" destId="{6935DEA9-4C4A-4567-A101-64B70FBDE28B}" srcOrd="0" destOrd="0" presId="urn:microsoft.com/office/officeart/2016/7/layout/LinearArrowProcessNumbered#1"/>
    <dgm:cxn modelId="{7CB75FF8-22A2-4462-BE1D-5B12E94D5527}" type="presOf" srcId="{B46117D5-F731-48AB-9901-C6AC19006C59}" destId="{94C20D0B-8E6D-4978-AFDE-44055D5828F4}" srcOrd="0" destOrd="0" presId="urn:microsoft.com/office/officeart/2016/7/layout/LinearArrowProcessNumbered#1"/>
    <dgm:cxn modelId="{17C1295D-83D9-4113-9279-38346BD01D03}" type="presOf" srcId="{3F75B785-21D1-43D8-9EE4-19C011EC1CFD}" destId="{64F6F7A2-6722-40DB-8513-1E90757A0EAA}" srcOrd="0" destOrd="0" presId="urn:microsoft.com/office/officeart/2016/7/layout/LinearArrowProcessNumbered#1"/>
    <dgm:cxn modelId="{F2500091-CD81-427A-BA0B-38A804EBA723}" srcId="{D4503D04-C97E-4622-AE07-D0307CB3B4CA}" destId="{EA3EBCB0-F1E0-45AC-86AD-0B58BCEBEF6E}" srcOrd="2" destOrd="0" parTransId="{25975A54-561A-4CB1-BB4B-69BB921AA100}" sibTransId="{3F75B785-21D1-43D8-9EE4-19C011EC1CFD}"/>
    <dgm:cxn modelId="{AB335CD9-B9EF-4DAD-B5B7-F525D44B16B4}" srcId="{D4503D04-C97E-4622-AE07-D0307CB3B4CA}" destId="{4411EB75-1C0B-4C45-9C92-4244E523961D}" srcOrd="1" destOrd="0" parTransId="{37D14D22-07FC-4964-B133-E68FCC008F71}" sibTransId="{49E34CA4-DEDD-409C-B4FE-6452AF1E9D59}"/>
    <dgm:cxn modelId="{E95D1B12-F3E2-4C5D-B8CE-29FEF74ABC84}" type="presOf" srcId="{4411EB75-1C0B-4C45-9C92-4244E523961D}" destId="{E0AA682F-45E9-437A-847B-4115212A1F62}" srcOrd="0" destOrd="0" presId="urn:microsoft.com/office/officeart/2016/7/layout/LinearArrowProcessNumbered#1"/>
    <dgm:cxn modelId="{96A305EC-3293-4FA4-A8CE-A0F0C030F23C}" srcId="{D4503D04-C97E-4622-AE07-D0307CB3B4CA}" destId="{B46117D5-F731-48AB-9901-C6AC19006C59}" srcOrd="4" destOrd="0" parTransId="{7984BC3B-0A87-4A22-9444-37357F4B7B3F}" sibTransId="{1A9266F2-3C47-4978-9091-CCEE58AB8374}"/>
    <dgm:cxn modelId="{96739906-5FD3-4877-B6B7-694DCA866083}" srcId="{D4503D04-C97E-4622-AE07-D0307CB3B4CA}" destId="{5AABBBD9-9244-4437-82CC-1C57C78747BD}" srcOrd="3" destOrd="0" parTransId="{12423B75-5C23-4B28-959D-5A89725E8711}" sibTransId="{7CE81E72-4A6B-4331-877A-736050936FA5}"/>
    <dgm:cxn modelId="{428E2A74-15A5-4848-9B9F-31BF97DC9C9D}" type="presOf" srcId="{D68A055E-CB34-4F50-BE8C-E4047EA992AA}" destId="{2D4DF3E5-C054-408F-83FC-2F406D613039}" srcOrd="0" destOrd="0" presId="urn:microsoft.com/office/officeart/2016/7/layout/LinearArrowProcessNumbered#1"/>
    <dgm:cxn modelId="{5F53DD74-8A15-4398-B538-435F41E9E232}" type="presOf" srcId="{D4503D04-C97E-4622-AE07-D0307CB3B4CA}" destId="{02436F3C-E4C4-4496-91E7-567CCF73E1A4}" srcOrd="0" destOrd="0" presId="urn:microsoft.com/office/officeart/2016/7/layout/LinearArrowProcessNumbered#1"/>
    <dgm:cxn modelId="{37355FD8-E688-4D68-9889-0BBB554FB7CD}" type="presOf" srcId="{49E34CA4-DEDD-409C-B4FE-6452AF1E9D59}" destId="{8FA1FC71-8097-4B06-8B2E-41127E37F6FD}" srcOrd="0" destOrd="0" presId="urn:microsoft.com/office/officeart/2016/7/layout/LinearArrowProcessNumbered#1"/>
    <dgm:cxn modelId="{257D52CA-7F55-42A8-8FC5-469A926A44E0}" type="presOf" srcId="{7CE81E72-4A6B-4331-877A-736050936FA5}" destId="{5D0332F6-B131-4864-B0AB-0233AC302F0C}" srcOrd="0" destOrd="0" presId="urn:microsoft.com/office/officeart/2016/7/layout/LinearArrowProcessNumbered#1"/>
    <dgm:cxn modelId="{0F414A54-F92A-4068-9DD9-995DD54D2821}" type="presOf" srcId="{1A9266F2-3C47-4978-9091-CCEE58AB8374}" destId="{D97A28AE-1313-4493-97ED-BE663CC06018}" srcOrd="0" destOrd="0" presId="urn:microsoft.com/office/officeart/2016/7/layout/LinearArrowProcessNumbered#1"/>
    <dgm:cxn modelId="{911E5A07-E536-4B2F-BEDF-87246AEA97E9}" srcId="{D4503D04-C97E-4622-AE07-D0307CB3B4CA}" destId="{83C08129-1756-4561-B436-CDAD033EE489}" srcOrd="0" destOrd="0" parTransId="{3F5544E1-2421-437D-8EDE-DF77195248F6}" sibTransId="{D68A055E-CB34-4F50-BE8C-E4047EA992AA}"/>
    <dgm:cxn modelId="{5B5F3B2C-43F8-4569-A015-80E54F34EE0E}" type="presOf" srcId="{83C08129-1756-4561-B436-CDAD033EE489}" destId="{056CDE31-DC55-4097-AD48-B755A79A0295}" srcOrd="0" destOrd="0" presId="urn:microsoft.com/office/officeart/2016/7/layout/LinearArrowProcessNumbered#1"/>
    <dgm:cxn modelId="{B8010753-98E6-4288-958B-E7F587803AAE}" type="presParOf" srcId="{02436F3C-E4C4-4496-91E7-567CCF73E1A4}" destId="{B1C01E50-29CB-4D1C-B002-0327572E3214}" srcOrd="0" destOrd="0" presId="urn:microsoft.com/office/officeart/2016/7/layout/LinearArrowProcessNumbered#1"/>
    <dgm:cxn modelId="{2DBD96C1-D209-4A3E-AAD4-2DAEBB324C79}" type="presParOf" srcId="{B1C01E50-29CB-4D1C-B002-0327572E3214}" destId="{4B86DA2E-56D9-4D71-84C3-F7299FA60F98}" srcOrd="0" destOrd="0" presId="urn:microsoft.com/office/officeart/2016/7/layout/LinearArrowProcessNumbered#1"/>
    <dgm:cxn modelId="{B2DE725A-317A-4962-A1D8-6CB49CF63E44}" type="presParOf" srcId="{B1C01E50-29CB-4D1C-B002-0327572E3214}" destId="{8288DCDF-81E0-4ECB-A7EE-953717DA22EB}" srcOrd="1" destOrd="0" presId="urn:microsoft.com/office/officeart/2016/7/layout/LinearArrowProcessNumbered#1"/>
    <dgm:cxn modelId="{F8DCBAF3-F82D-42D3-A524-4CEA89C55D01}" type="presParOf" srcId="{8288DCDF-81E0-4ECB-A7EE-953717DA22EB}" destId="{E6DC600C-D202-4AD0-BB26-5F9BAAF83014}" srcOrd="0" destOrd="0" presId="urn:microsoft.com/office/officeart/2016/7/layout/LinearArrowProcessNumbered#1"/>
    <dgm:cxn modelId="{5054F99F-DD7E-427C-9D15-4EA6A7AF559B}" type="presParOf" srcId="{8288DCDF-81E0-4ECB-A7EE-953717DA22EB}" destId="{B24156E2-C1B5-4024-B1C4-DF3B427CE201}" srcOrd="1" destOrd="0" presId="urn:microsoft.com/office/officeart/2016/7/layout/LinearArrowProcessNumbered#1"/>
    <dgm:cxn modelId="{F293995C-FF80-42E3-9157-EC65332963A6}" type="presParOf" srcId="{8288DCDF-81E0-4ECB-A7EE-953717DA22EB}" destId="{2D4DF3E5-C054-408F-83FC-2F406D613039}" srcOrd="2" destOrd="0" presId="urn:microsoft.com/office/officeart/2016/7/layout/LinearArrowProcessNumbered#1"/>
    <dgm:cxn modelId="{B2A9E336-92AE-4CE2-BD77-147BA1E76CF3}" type="presParOf" srcId="{8288DCDF-81E0-4ECB-A7EE-953717DA22EB}" destId="{A6CEB5F7-F3AC-4B1D-9221-C603B0DAF716}" srcOrd="3" destOrd="0" presId="urn:microsoft.com/office/officeart/2016/7/layout/LinearArrowProcessNumbered#1"/>
    <dgm:cxn modelId="{22A4853B-AE88-4489-A1EA-5DF2C3F1282A}" type="presParOf" srcId="{B1C01E50-29CB-4D1C-B002-0327572E3214}" destId="{056CDE31-DC55-4097-AD48-B755A79A0295}" srcOrd="2" destOrd="0" presId="urn:microsoft.com/office/officeart/2016/7/layout/LinearArrowProcessNumbered#1"/>
    <dgm:cxn modelId="{1979020A-7CAF-4DEB-8963-A23873F7C02F}" type="presParOf" srcId="{02436F3C-E4C4-4496-91E7-567CCF73E1A4}" destId="{8E7C9A84-1D11-4BDD-97C3-8D66C680EFDE}" srcOrd="1" destOrd="0" presId="urn:microsoft.com/office/officeart/2016/7/layout/LinearArrowProcessNumbered#1"/>
    <dgm:cxn modelId="{7A59754E-D2ED-491D-A27A-F1736F8B63D6}" type="presParOf" srcId="{02436F3C-E4C4-4496-91E7-567CCF73E1A4}" destId="{946B2E6F-F1A1-4F09-8485-BA8E2F80D80A}" srcOrd="2" destOrd="0" presId="urn:microsoft.com/office/officeart/2016/7/layout/LinearArrowProcessNumbered#1"/>
    <dgm:cxn modelId="{E576F236-D881-4E07-A6B3-2F92AB374C50}" type="presParOf" srcId="{946B2E6F-F1A1-4F09-8485-BA8E2F80D80A}" destId="{ABA10E58-1E99-46F5-9CB4-1982FF6C5B9E}" srcOrd="0" destOrd="0" presId="urn:microsoft.com/office/officeart/2016/7/layout/LinearArrowProcessNumbered#1"/>
    <dgm:cxn modelId="{566B5064-049F-4DF6-84F9-6629652C6238}" type="presParOf" srcId="{946B2E6F-F1A1-4F09-8485-BA8E2F80D80A}" destId="{3BE1C8A7-05A8-4675-B74D-AB246336F37D}" srcOrd="1" destOrd="0" presId="urn:microsoft.com/office/officeart/2016/7/layout/LinearArrowProcessNumbered#1"/>
    <dgm:cxn modelId="{9E8AFB6F-BAFB-4302-9CCF-634570CB323E}" type="presParOf" srcId="{3BE1C8A7-05A8-4675-B74D-AB246336F37D}" destId="{542B31EA-9534-4C5D-AA16-465374960DEB}" srcOrd="0" destOrd="0" presId="urn:microsoft.com/office/officeart/2016/7/layout/LinearArrowProcessNumbered#1"/>
    <dgm:cxn modelId="{575A6756-8B73-4A33-BD3F-FB52028C49B7}" type="presParOf" srcId="{3BE1C8A7-05A8-4675-B74D-AB246336F37D}" destId="{89F42FD6-7F08-4175-AC1F-DC0EA6FAD460}" srcOrd="1" destOrd="0" presId="urn:microsoft.com/office/officeart/2016/7/layout/LinearArrowProcessNumbered#1"/>
    <dgm:cxn modelId="{74EE49F0-54E6-497F-A5C4-BD1F18B7E3AF}" type="presParOf" srcId="{3BE1C8A7-05A8-4675-B74D-AB246336F37D}" destId="{8FA1FC71-8097-4B06-8B2E-41127E37F6FD}" srcOrd="2" destOrd="0" presId="urn:microsoft.com/office/officeart/2016/7/layout/LinearArrowProcessNumbered#1"/>
    <dgm:cxn modelId="{D9EF26D6-6CF0-4A79-A53B-27964B38A515}" type="presParOf" srcId="{3BE1C8A7-05A8-4675-B74D-AB246336F37D}" destId="{DA464434-6E1A-430C-87FD-C39E1125DDB0}" srcOrd="3" destOrd="0" presId="urn:microsoft.com/office/officeart/2016/7/layout/LinearArrowProcessNumbered#1"/>
    <dgm:cxn modelId="{610B7556-0C97-4D96-ACC9-0A5827AF238C}" type="presParOf" srcId="{946B2E6F-F1A1-4F09-8485-BA8E2F80D80A}" destId="{E0AA682F-45E9-437A-847B-4115212A1F62}" srcOrd="2" destOrd="0" presId="urn:microsoft.com/office/officeart/2016/7/layout/LinearArrowProcessNumbered#1"/>
    <dgm:cxn modelId="{F51E9425-79C7-4289-8C4C-529A01BD06F7}" type="presParOf" srcId="{02436F3C-E4C4-4496-91E7-567CCF73E1A4}" destId="{116924B0-D099-4632-B47D-3398DD26FCD5}" srcOrd="3" destOrd="0" presId="urn:microsoft.com/office/officeart/2016/7/layout/LinearArrowProcessNumbered#1"/>
    <dgm:cxn modelId="{92AB4120-ACE6-48A7-9D25-43D0A3370A2D}" type="presParOf" srcId="{02436F3C-E4C4-4496-91E7-567CCF73E1A4}" destId="{5E99C07D-F085-4592-ADF2-142608C3DA6C}" srcOrd="4" destOrd="0" presId="urn:microsoft.com/office/officeart/2016/7/layout/LinearArrowProcessNumbered#1"/>
    <dgm:cxn modelId="{BADBCEFE-DCFB-4E5C-A2B6-3BFEC792E37A}" type="presParOf" srcId="{5E99C07D-F085-4592-ADF2-142608C3DA6C}" destId="{59A68ED9-18DB-48F7-A19C-2802232B623F}" srcOrd="0" destOrd="0" presId="urn:microsoft.com/office/officeart/2016/7/layout/LinearArrowProcessNumbered#1"/>
    <dgm:cxn modelId="{FCC6DD6C-B07B-4707-994C-7DA2C69AAB84}" type="presParOf" srcId="{5E99C07D-F085-4592-ADF2-142608C3DA6C}" destId="{0D4C85B3-FF48-410D-9463-E979E2A4102D}" srcOrd="1" destOrd="0" presId="urn:microsoft.com/office/officeart/2016/7/layout/LinearArrowProcessNumbered#1"/>
    <dgm:cxn modelId="{158CF6B9-BFAC-42BE-8771-92ED4932A167}" type="presParOf" srcId="{0D4C85B3-FF48-410D-9463-E979E2A4102D}" destId="{36313EAD-F427-461F-BD1E-65F810E79877}" srcOrd="0" destOrd="0" presId="urn:microsoft.com/office/officeart/2016/7/layout/LinearArrowProcessNumbered#1"/>
    <dgm:cxn modelId="{CC3EA94F-C17C-4EBF-8D29-BFEFA576551F}" type="presParOf" srcId="{0D4C85B3-FF48-410D-9463-E979E2A4102D}" destId="{CEC7E607-7808-49E1-8E10-38DF1DB7FD67}" srcOrd="1" destOrd="0" presId="urn:microsoft.com/office/officeart/2016/7/layout/LinearArrowProcessNumbered#1"/>
    <dgm:cxn modelId="{B6AF56FA-2612-4DE4-B218-B96F5C2632CD}" type="presParOf" srcId="{0D4C85B3-FF48-410D-9463-E979E2A4102D}" destId="{64F6F7A2-6722-40DB-8513-1E90757A0EAA}" srcOrd="2" destOrd="0" presId="urn:microsoft.com/office/officeart/2016/7/layout/LinearArrowProcessNumbered#1"/>
    <dgm:cxn modelId="{A0B31AC4-AD68-418F-A76E-9CF3E6DE1DA5}" type="presParOf" srcId="{0D4C85B3-FF48-410D-9463-E979E2A4102D}" destId="{0A683F25-ED3C-4F77-A2CD-7DF3310175CD}" srcOrd="3" destOrd="0" presId="urn:microsoft.com/office/officeart/2016/7/layout/LinearArrowProcessNumbered#1"/>
    <dgm:cxn modelId="{A4FBE2BC-AA0D-4154-9F87-7A414B36D27F}" type="presParOf" srcId="{5E99C07D-F085-4592-ADF2-142608C3DA6C}" destId="{6935DEA9-4C4A-4567-A101-64B70FBDE28B}" srcOrd="2" destOrd="0" presId="urn:microsoft.com/office/officeart/2016/7/layout/LinearArrowProcessNumbered#1"/>
    <dgm:cxn modelId="{4481EA5C-386B-4ACE-83B7-1556193C6656}" type="presParOf" srcId="{02436F3C-E4C4-4496-91E7-567CCF73E1A4}" destId="{0F467955-25E1-47C2-B8D3-DBB97FDFF912}" srcOrd="5" destOrd="0" presId="urn:microsoft.com/office/officeart/2016/7/layout/LinearArrowProcessNumbered#1"/>
    <dgm:cxn modelId="{DB529A2B-BD93-48DF-A53D-4C33EB190FC3}" type="presParOf" srcId="{02436F3C-E4C4-4496-91E7-567CCF73E1A4}" destId="{87F7D5F4-6BAC-4BCE-BB12-78F72FF521D4}" srcOrd="6" destOrd="0" presId="urn:microsoft.com/office/officeart/2016/7/layout/LinearArrowProcessNumbered#1"/>
    <dgm:cxn modelId="{70ECA043-DFDC-4393-8032-BDA811D083CA}" type="presParOf" srcId="{87F7D5F4-6BAC-4BCE-BB12-78F72FF521D4}" destId="{E233558E-9E7B-4CA3-845E-618C28A1B9DB}" srcOrd="0" destOrd="0" presId="urn:microsoft.com/office/officeart/2016/7/layout/LinearArrowProcessNumbered#1"/>
    <dgm:cxn modelId="{967DDF02-D3A9-445A-A037-1DBF2E958DD4}" type="presParOf" srcId="{87F7D5F4-6BAC-4BCE-BB12-78F72FF521D4}" destId="{6B7302F6-088E-41C3-82AF-644380B69C21}" srcOrd="1" destOrd="0" presId="urn:microsoft.com/office/officeart/2016/7/layout/LinearArrowProcessNumbered#1"/>
    <dgm:cxn modelId="{560D7E22-9396-4BA7-B49A-22A6E9EC0885}" type="presParOf" srcId="{6B7302F6-088E-41C3-82AF-644380B69C21}" destId="{E9ADE006-A731-4F5F-8A4E-E6194A5D9973}" srcOrd="0" destOrd="0" presId="urn:microsoft.com/office/officeart/2016/7/layout/LinearArrowProcessNumbered#1"/>
    <dgm:cxn modelId="{97CBE7CB-CBAA-476E-B351-9750923D660A}" type="presParOf" srcId="{6B7302F6-088E-41C3-82AF-644380B69C21}" destId="{0E8B3A83-60D1-49E0-AFDD-951C7052D3FF}" srcOrd="1" destOrd="0" presId="urn:microsoft.com/office/officeart/2016/7/layout/LinearArrowProcessNumbered#1"/>
    <dgm:cxn modelId="{BE5D8F81-415E-4EF3-996C-B19BDCD3AA87}" type="presParOf" srcId="{6B7302F6-088E-41C3-82AF-644380B69C21}" destId="{5D0332F6-B131-4864-B0AB-0233AC302F0C}" srcOrd="2" destOrd="0" presId="urn:microsoft.com/office/officeart/2016/7/layout/LinearArrowProcessNumbered#1"/>
    <dgm:cxn modelId="{B12995EB-4D19-4241-A2AF-01AFE2636EBA}" type="presParOf" srcId="{6B7302F6-088E-41C3-82AF-644380B69C21}" destId="{CF708558-72F3-4413-84B2-E9E6EEC999DD}" srcOrd="3" destOrd="0" presId="urn:microsoft.com/office/officeart/2016/7/layout/LinearArrowProcessNumbered#1"/>
    <dgm:cxn modelId="{FCEF6FB4-72C9-4CC8-8064-6A7EC4CE24E7}" type="presParOf" srcId="{87F7D5F4-6BAC-4BCE-BB12-78F72FF521D4}" destId="{E4BB1C17-1AA4-4353-831B-D42FA5392494}" srcOrd="2" destOrd="0" presId="urn:microsoft.com/office/officeart/2016/7/layout/LinearArrowProcessNumbered#1"/>
    <dgm:cxn modelId="{8D517183-EC07-4883-A3D6-E0B4DFA2FAE0}" type="presParOf" srcId="{02436F3C-E4C4-4496-91E7-567CCF73E1A4}" destId="{482EA0F7-0674-482D-B13B-3B9E1FC5F1BC}" srcOrd="7" destOrd="0" presId="urn:microsoft.com/office/officeart/2016/7/layout/LinearArrowProcessNumbered#1"/>
    <dgm:cxn modelId="{0E4FADFE-E8A9-449E-AF98-9AE5528AB5AF}" type="presParOf" srcId="{02436F3C-E4C4-4496-91E7-567CCF73E1A4}" destId="{1002ABCB-B3A4-417C-B84A-1EB7C99EDBC0}" srcOrd="8" destOrd="0" presId="urn:microsoft.com/office/officeart/2016/7/layout/LinearArrowProcessNumbered#1"/>
    <dgm:cxn modelId="{512D2E4D-D1DC-44C6-8D88-D5AE6830BBB4}" type="presParOf" srcId="{1002ABCB-B3A4-417C-B84A-1EB7C99EDBC0}" destId="{C15C8281-0568-4246-8048-99D7B9E11FE1}" srcOrd="0" destOrd="0" presId="urn:microsoft.com/office/officeart/2016/7/layout/LinearArrowProcessNumbered#1"/>
    <dgm:cxn modelId="{73698289-231F-43BB-BBAF-62B40DCCD25B}" type="presParOf" srcId="{1002ABCB-B3A4-417C-B84A-1EB7C99EDBC0}" destId="{674BDFB1-320B-4E0C-AAC2-D44027663C1D}" srcOrd="1" destOrd="0" presId="urn:microsoft.com/office/officeart/2016/7/layout/LinearArrowProcessNumbered#1"/>
    <dgm:cxn modelId="{A3BD36C3-92F4-480B-B362-29DCC0986F0F}" type="presParOf" srcId="{674BDFB1-320B-4E0C-AAC2-D44027663C1D}" destId="{D51EE19C-B22D-4DC8-8DB2-3A9DEADF719B}" srcOrd="0" destOrd="0" presId="urn:microsoft.com/office/officeart/2016/7/layout/LinearArrowProcessNumbered#1"/>
    <dgm:cxn modelId="{84023548-A230-4441-9CE1-BBCE8D57641C}" type="presParOf" srcId="{674BDFB1-320B-4E0C-AAC2-D44027663C1D}" destId="{6DF97BC3-5513-4593-8A95-55CFDD88BA82}" srcOrd="1" destOrd="0" presId="urn:microsoft.com/office/officeart/2016/7/layout/LinearArrowProcessNumbered#1"/>
    <dgm:cxn modelId="{C8A49F7D-C066-422E-8218-E545F5FF3CBA}" type="presParOf" srcId="{674BDFB1-320B-4E0C-AAC2-D44027663C1D}" destId="{D97A28AE-1313-4493-97ED-BE663CC06018}" srcOrd="2" destOrd="0" presId="urn:microsoft.com/office/officeart/2016/7/layout/LinearArrowProcessNumbered#1"/>
    <dgm:cxn modelId="{FD9E3484-DF16-4CCE-8DBB-D5FA32369963}" type="presParOf" srcId="{674BDFB1-320B-4E0C-AAC2-D44027663C1D}" destId="{B2434D67-FBAA-4DD4-986E-31439F5E7D55}" srcOrd="3" destOrd="0" presId="urn:microsoft.com/office/officeart/2016/7/layout/LinearArrowProcessNumbered#1"/>
    <dgm:cxn modelId="{C1056BFB-4769-4C32-A27E-8D81AA27C321}" type="presParOf" srcId="{1002ABCB-B3A4-417C-B84A-1EB7C99EDBC0}" destId="{94C20D0B-8E6D-4978-AFDE-44055D5828F4}" srcOrd="2" destOrd="0" presId="urn:microsoft.com/office/officeart/2016/7/layout/LinearArrowProcessNumbered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06045B-D9FB-4ABB-9D88-694B82B6858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0A5671-9AEA-4A24-A509-75D90B90E1D2}">
      <dgm:prSet/>
      <dgm:spPr/>
    </dgm:pt>
    <dgm:pt modelId="{85635BA5-5EE0-4426-8998-E67B5CC64976}" type="parTrans" cxnId="{3DA99DE4-6C87-453A-8274-0B4715465DDB}">
      <dgm:prSet/>
      <dgm:spPr/>
      <dgm:t>
        <a:bodyPr/>
        <a:lstStyle/>
        <a:p>
          <a:endParaRPr lang="en-US"/>
        </a:p>
      </dgm:t>
    </dgm:pt>
    <dgm:pt modelId="{330EAFBD-4B5B-409A-8189-49099E5A0FDE}" type="sibTrans" cxnId="{3DA99DE4-6C87-453A-8274-0B4715465DDB}">
      <dgm:prSet/>
      <dgm:spPr/>
      <dgm:t>
        <a:bodyPr/>
        <a:lstStyle/>
        <a:p>
          <a:endParaRPr lang="en-US"/>
        </a:p>
      </dgm:t>
    </dgm:pt>
    <dgm:pt modelId="{736C4C14-BC64-464F-B617-776C2ED3E885}">
      <dgm:prSet/>
      <dgm:spPr/>
    </dgm:pt>
    <dgm:pt modelId="{76F37526-2873-4606-858A-265F4029FB5D}" type="parTrans" cxnId="{02486AB3-31C6-4FA5-B53D-E215649ADA80}">
      <dgm:prSet/>
      <dgm:spPr/>
      <dgm:t>
        <a:bodyPr/>
        <a:lstStyle/>
        <a:p>
          <a:endParaRPr lang="en-US"/>
        </a:p>
      </dgm:t>
    </dgm:pt>
    <dgm:pt modelId="{16DD74E4-9262-4E74-8E8A-AD1611550BB7}" type="sibTrans" cxnId="{02486AB3-31C6-4FA5-B53D-E215649ADA80}">
      <dgm:prSet/>
      <dgm:spPr/>
      <dgm:t>
        <a:bodyPr/>
        <a:lstStyle/>
        <a:p>
          <a:endParaRPr lang="en-US"/>
        </a:p>
      </dgm:t>
    </dgm:pt>
    <dgm:pt modelId="{71721956-1C32-4E0E-9B6F-A2132D9BA92D}">
      <dgm:prSet/>
      <dgm:spPr/>
    </dgm:pt>
    <dgm:pt modelId="{6501EE3C-8954-4F6E-A376-9CAF62935C92}" type="parTrans" cxnId="{C4DA27FB-696C-4C36-BCC4-0B910C9BD022}">
      <dgm:prSet/>
      <dgm:spPr/>
      <dgm:t>
        <a:bodyPr/>
        <a:lstStyle/>
        <a:p>
          <a:endParaRPr lang="en-US"/>
        </a:p>
      </dgm:t>
    </dgm:pt>
    <dgm:pt modelId="{1318DCDD-E708-4FFB-8AED-3AE3F7A6432A}" type="sibTrans" cxnId="{C4DA27FB-696C-4C36-BCC4-0B910C9BD022}">
      <dgm:prSet/>
      <dgm:spPr/>
      <dgm:t>
        <a:bodyPr/>
        <a:lstStyle/>
        <a:p>
          <a:endParaRPr lang="en-US"/>
        </a:p>
      </dgm:t>
    </dgm:pt>
    <dgm:pt modelId="{87BEA5E0-9043-4FFC-8B0E-4F2DDA2598FD}">
      <dgm:prSet/>
      <dgm:spPr/>
      <dgm:t>
        <a:bodyPr/>
        <a:lstStyle/>
        <a:p>
          <a:r>
            <a:rPr lang="bg-BG" dirty="0" smtClean="0"/>
            <a:t>Шивач, мъжко/дамско облекло</a:t>
          </a:r>
          <a:endParaRPr lang="en-US" dirty="0" err="1" smtClean="0"/>
        </a:p>
      </dgm:t>
    </dgm:pt>
    <dgm:pt modelId="{08ED5532-01A6-490A-AA63-5EA112C5EA63}" type="parTrans" cxnId="{021FD906-3436-4874-9DCA-1C657B3015CA}">
      <dgm:prSet/>
      <dgm:spPr/>
      <dgm:t>
        <a:bodyPr/>
        <a:lstStyle/>
        <a:p>
          <a:endParaRPr lang="en-US"/>
        </a:p>
      </dgm:t>
    </dgm:pt>
    <dgm:pt modelId="{34B26302-3859-433B-84D3-7565CFB5E0C5}" type="sibTrans" cxnId="{021FD906-3436-4874-9DCA-1C657B3015CA}">
      <dgm:prSet/>
      <dgm:spPr/>
      <dgm:t>
        <a:bodyPr/>
        <a:lstStyle/>
        <a:p>
          <a:endParaRPr lang="en-US"/>
        </a:p>
      </dgm:t>
    </dgm:pt>
    <dgm:pt modelId="{E2C6EAF6-8D90-451A-880F-20B8D4FD93A2}">
      <dgm:prSet/>
      <dgm:spPr/>
      <dgm:t>
        <a:bodyPr/>
        <a:lstStyle/>
        <a:p>
          <a:r>
            <a:rPr lang="bg-BG" dirty="0" smtClean="0"/>
            <a:t>Производител, каптонирано облекло</a:t>
          </a:r>
          <a:endParaRPr lang="en-US" dirty="0" err="1" smtClean="0"/>
        </a:p>
      </dgm:t>
    </dgm:pt>
    <dgm:pt modelId="{672A2635-1FAA-492A-855D-951885C1D551}" type="parTrans" cxnId="{AC3ECD0F-FCFA-4AB5-B207-D454B45DFD13}">
      <dgm:prSet/>
      <dgm:spPr/>
      <dgm:t>
        <a:bodyPr/>
        <a:lstStyle/>
        <a:p>
          <a:endParaRPr lang="en-US"/>
        </a:p>
      </dgm:t>
    </dgm:pt>
    <dgm:pt modelId="{CDF35281-42EF-4CF6-B2B5-28C5BF7E1F43}" type="sibTrans" cxnId="{AC3ECD0F-FCFA-4AB5-B207-D454B45DFD13}">
      <dgm:prSet/>
      <dgm:spPr/>
      <dgm:t>
        <a:bodyPr/>
        <a:lstStyle/>
        <a:p>
          <a:endParaRPr lang="en-US"/>
        </a:p>
      </dgm:t>
    </dgm:pt>
    <dgm:pt modelId="{29F60D6D-7808-435C-9EDC-0E1510F55B45}">
      <dgm:prSet/>
      <dgm:spPr/>
      <dgm:t>
        <a:bodyPr/>
        <a:lstStyle/>
        <a:p>
          <a:r>
            <a:rPr lang="ru-RU" dirty="0" smtClean="0"/>
            <a:t> Работник, спомагателни шивашки дейности</a:t>
          </a:r>
          <a:endParaRPr lang="en-US" dirty="0" err="1" smtClean="0"/>
        </a:p>
      </dgm:t>
    </dgm:pt>
    <dgm:pt modelId="{FED51BEB-0CD2-4122-958E-EDA922A8FDB5}" type="parTrans" cxnId="{7A0653CC-08B1-4C79-9851-329DE08AF8D7}">
      <dgm:prSet/>
      <dgm:spPr/>
      <dgm:t>
        <a:bodyPr/>
        <a:lstStyle/>
        <a:p>
          <a:endParaRPr lang="en-US"/>
        </a:p>
      </dgm:t>
    </dgm:pt>
    <dgm:pt modelId="{7944A09C-BD20-4A6D-B5A0-58F34CA3A1AE}" type="sibTrans" cxnId="{7A0653CC-08B1-4C79-9851-329DE08AF8D7}">
      <dgm:prSet/>
      <dgm:spPr/>
      <dgm:t>
        <a:bodyPr/>
        <a:lstStyle/>
        <a:p>
          <a:endParaRPr lang="en-US"/>
        </a:p>
      </dgm:t>
    </dgm:pt>
    <dgm:pt modelId="{3CF029B7-8D3F-4AAF-8A8F-A8A419EDB18B}">
      <dgm:prSet/>
      <dgm:spPr/>
      <dgm:t>
        <a:bodyPr/>
        <a:lstStyle/>
        <a:p>
          <a:r>
            <a:rPr lang="bg-BG" dirty="0" smtClean="0"/>
            <a:t>Изпълнител, модели</a:t>
          </a:r>
          <a:endParaRPr lang="en-US" dirty="0" err="1" smtClean="0"/>
        </a:p>
      </dgm:t>
    </dgm:pt>
    <dgm:pt modelId="{5F94E3B2-D796-4292-B78E-D8D16FE5F13C}" type="parTrans" cxnId="{EBFB114E-4343-451E-BF27-DE22629AB0ED}">
      <dgm:prSet/>
      <dgm:spPr/>
      <dgm:t>
        <a:bodyPr/>
        <a:lstStyle/>
        <a:p>
          <a:endParaRPr lang="en-US"/>
        </a:p>
      </dgm:t>
    </dgm:pt>
    <dgm:pt modelId="{8CA50E85-0279-4F67-8BE3-863FF3AC07EF}" type="sibTrans" cxnId="{EBFB114E-4343-451E-BF27-DE22629AB0ED}">
      <dgm:prSet/>
      <dgm:spPr/>
      <dgm:t>
        <a:bodyPr/>
        <a:lstStyle/>
        <a:p>
          <a:endParaRPr lang="en-US"/>
        </a:p>
      </dgm:t>
    </dgm:pt>
    <dgm:pt modelId="{AA3A0232-E619-4FC1-9868-7A7F03AA9168}">
      <dgm:prSet/>
      <dgm:spPr/>
      <dgm:t>
        <a:bodyPr/>
        <a:lstStyle/>
        <a:p>
          <a:r>
            <a:rPr lang="bg-BG" dirty="0" smtClean="0"/>
            <a:t> Производител, бельо и др.</a:t>
          </a:r>
          <a:endParaRPr lang="en-US" dirty="0" err="1" smtClean="0"/>
        </a:p>
      </dgm:t>
    </dgm:pt>
    <dgm:pt modelId="{48F09BFA-0FEB-4451-828B-47D3EAC01E99}" type="parTrans" cxnId="{D74C53C0-8D3E-4662-A7A5-13008A3D5F59}">
      <dgm:prSet/>
      <dgm:spPr/>
      <dgm:t>
        <a:bodyPr/>
        <a:lstStyle/>
        <a:p>
          <a:endParaRPr lang="en-US"/>
        </a:p>
      </dgm:t>
    </dgm:pt>
    <dgm:pt modelId="{0F19536E-7B49-4E89-9D08-FE3FBA5C9485}" type="sibTrans" cxnId="{D74C53C0-8D3E-4662-A7A5-13008A3D5F59}">
      <dgm:prSet/>
      <dgm:spPr/>
      <dgm:t>
        <a:bodyPr/>
        <a:lstStyle/>
        <a:p>
          <a:endParaRPr lang="en-US"/>
        </a:p>
      </dgm:t>
    </dgm:pt>
    <dgm:pt modelId="{2D8A96B5-3EEB-4402-A8C3-BC1B9B6A0F5F}">
      <dgm:prSet/>
      <dgm:spPr/>
    </dgm:pt>
    <dgm:pt modelId="{B6D9568D-A850-4A6F-A4EB-535EB514AB30}" type="parTrans" cxnId="{5BF2D5F3-693D-475D-826A-D8173998D90F}">
      <dgm:prSet/>
      <dgm:spPr/>
      <dgm:t>
        <a:bodyPr/>
        <a:lstStyle/>
        <a:p>
          <a:endParaRPr lang="en-US"/>
        </a:p>
      </dgm:t>
    </dgm:pt>
    <dgm:pt modelId="{B595FFE8-CC45-4D65-9D74-6F8743B216D1}" type="sibTrans" cxnId="{5BF2D5F3-693D-475D-826A-D8173998D90F}">
      <dgm:prSet/>
      <dgm:spPr/>
      <dgm:t>
        <a:bodyPr/>
        <a:lstStyle/>
        <a:p>
          <a:endParaRPr lang="en-US"/>
        </a:p>
      </dgm:t>
    </dgm:pt>
    <dgm:pt modelId="{256B3B91-582D-4404-B5DD-758164932980}">
      <dgm:prSet/>
      <dgm:spPr/>
    </dgm:pt>
    <dgm:pt modelId="{AEA24416-2F23-428A-805D-F9E2434BE666}" type="parTrans" cxnId="{498055A7-AE2E-4FA7-9109-CAF63C63A263}">
      <dgm:prSet/>
      <dgm:spPr/>
      <dgm:t>
        <a:bodyPr/>
        <a:lstStyle/>
        <a:p>
          <a:endParaRPr lang="en-US"/>
        </a:p>
      </dgm:t>
    </dgm:pt>
    <dgm:pt modelId="{3BD00E81-3099-4D0E-BC69-5321E5126E13}" type="sibTrans" cxnId="{498055A7-AE2E-4FA7-9109-CAF63C63A263}">
      <dgm:prSet/>
      <dgm:spPr/>
      <dgm:t>
        <a:bodyPr/>
        <a:lstStyle/>
        <a:p>
          <a:endParaRPr lang="en-US"/>
        </a:p>
      </dgm:t>
    </dgm:pt>
    <dgm:pt modelId="{4D23A39B-DE22-482C-8164-42FD9B80C7BC}">
      <dgm:prSet/>
      <dgm:spPr/>
    </dgm:pt>
    <dgm:pt modelId="{1C76AA31-3B7D-409F-89CF-E9AFDB7B7F03}" type="parTrans" cxnId="{E853CD5D-9A90-428C-829B-EF31744CD66A}">
      <dgm:prSet/>
      <dgm:spPr/>
      <dgm:t>
        <a:bodyPr/>
        <a:lstStyle/>
        <a:p>
          <a:endParaRPr lang="en-US"/>
        </a:p>
      </dgm:t>
    </dgm:pt>
    <dgm:pt modelId="{BB3A95C2-6A40-44A3-90AC-38842B788535}" type="sibTrans" cxnId="{E853CD5D-9A90-428C-829B-EF31744CD66A}">
      <dgm:prSet/>
      <dgm:spPr/>
      <dgm:t>
        <a:bodyPr/>
        <a:lstStyle/>
        <a:p>
          <a:endParaRPr lang="en-US"/>
        </a:p>
      </dgm:t>
    </dgm:pt>
    <dgm:pt modelId="{23E2AA3A-2342-4BD0-BE50-969FA149AADF}">
      <dgm:prSet/>
      <dgm:spPr/>
    </dgm:pt>
    <dgm:pt modelId="{B24DBFB4-7727-4A1B-84CF-6616C98E6C6C}" type="parTrans" cxnId="{50176FBF-2BB8-4400-8766-B0DA342B8C54}">
      <dgm:prSet/>
      <dgm:spPr/>
      <dgm:t>
        <a:bodyPr/>
        <a:lstStyle/>
        <a:p>
          <a:endParaRPr lang="en-US"/>
        </a:p>
      </dgm:t>
    </dgm:pt>
    <dgm:pt modelId="{22532E40-2220-47F0-82E6-8093E4E4BC2A}" type="sibTrans" cxnId="{50176FBF-2BB8-4400-8766-B0DA342B8C54}">
      <dgm:prSet/>
      <dgm:spPr/>
      <dgm:t>
        <a:bodyPr/>
        <a:lstStyle/>
        <a:p>
          <a:endParaRPr lang="en-US"/>
        </a:p>
      </dgm:t>
    </dgm:pt>
    <dgm:pt modelId="{63A1E4C8-8AAB-46CD-B3CA-15B851A17839}">
      <dgm:prSet/>
      <dgm:spPr/>
    </dgm:pt>
    <dgm:pt modelId="{08704D9C-488D-4955-8770-534052502E59}" type="parTrans" cxnId="{88A35667-F999-4695-8D37-8885BA8BB3D8}">
      <dgm:prSet/>
      <dgm:spPr/>
      <dgm:t>
        <a:bodyPr/>
        <a:lstStyle/>
        <a:p>
          <a:endParaRPr lang="en-US"/>
        </a:p>
      </dgm:t>
    </dgm:pt>
    <dgm:pt modelId="{5113F143-9E1D-41EB-AE73-A782C01F55E5}" type="sibTrans" cxnId="{88A35667-F999-4695-8D37-8885BA8BB3D8}">
      <dgm:prSet/>
      <dgm:spPr/>
      <dgm:t>
        <a:bodyPr/>
        <a:lstStyle/>
        <a:p>
          <a:endParaRPr lang="en-US"/>
        </a:p>
      </dgm:t>
    </dgm:pt>
    <dgm:pt modelId="{56E2231A-457C-4F15-B695-78C0724E615A}">
      <dgm:prSet/>
      <dgm:spPr/>
    </dgm:pt>
    <dgm:pt modelId="{86A47D88-0504-4BD0-BC68-A95799E524E4}" type="parTrans" cxnId="{2AC6A2A2-4A83-4F71-8033-A29813FFFC0F}">
      <dgm:prSet/>
      <dgm:spPr/>
      <dgm:t>
        <a:bodyPr/>
        <a:lstStyle/>
        <a:p>
          <a:endParaRPr lang="en-US"/>
        </a:p>
      </dgm:t>
    </dgm:pt>
    <dgm:pt modelId="{0A1FA296-0525-4FFC-A277-701662858E57}" type="sibTrans" cxnId="{2AC6A2A2-4A83-4F71-8033-A29813FFFC0F}">
      <dgm:prSet/>
      <dgm:spPr/>
      <dgm:t>
        <a:bodyPr/>
        <a:lstStyle/>
        <a:p>
          <a:endParaRPr lang="en-US"/>
        </a:p>
      </dgm:t>
    </dgm:pt>
    <dgm:pt modelId="{79828233-133C-4198-824E-815A71BCE4DF}" type="pres">
      <dgm:prSet presAssocID="{DC06045B-D9FB-4ABB-9D88-694B82B685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4B41C7-E194-4045-8FC4-BD1F164D7ED4}" type="pres">
      <dgm:prSet presAssocID="{DC06045B-D9FB-4ABB-9D88-694B82B68584}" presName="dummyMaxCanvas" presStyleCnt="0">
        <dgm:presLayoutVars/>
      </dgm:prSet>
      <dgm:spPr/>
    </dgm:pt>
    <dgm:pt modelId="{4E1123DB-E0AC-40DD-ADF3-3400A1586E8C}" type="pres">
      <dgm:prSet presAssocID="{DC06045B-D9FB-4ABB-9D88-694B82B6858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E7714-A83D-4986-9E48-7E5F07C4E469}" type="pres">
      <dgm:prSet presAssocID="{DC06045B-D9FB-4ABB-9D88-694B82B6858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8E457-7BB1-4E00-B0CE-F5502F07AB21}" type="pres">
      <dgm:prSet presAssocID="{DC06045B-D9FB-4ABB-9D88-694B82B6858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AAEC3-D3F0-41BA-A705-93CFBF17723B}" type="pres">
      <dgm:prSet presAssocID="{DC06045B-D9FB-4ABB-9D88-694B82B6858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BF2C7-9464-48D9-9B94-AE8B93DAB114}" type="pres">
      <dgm:prSet presAssocID="{DC06045B-D9FB-4ABB-9D88-694B82B6858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39EEB-040E-4227-BDDA-A1B8D3863CD6}" type="pres">
      <dgm:prSet presAssocID="{DC06045B-D9FB-4ABB-9D88-694B82B68584}" presName="FiveConn_1-2" presStyleLbl="fgAccFollowNode1" presStyleIdx="0" presStyleCnt="4">
        <dgm:presLayoutVars>
          <dgm:bulletEnabled val="1"/>
        </dgm:presLayoutVars>
      </dgm:prSet>
      <dgm:spPr/>
    </dgm:pt>
    <dgm:pt modelId="{BE42826E-5088-4489-8D5F-D12A4FBD88BA}" type="pres">
      <dgm:prSet presAssocID="{DC06045B-D9FB-4ABB-9D88-694B82B68584}" presName="FiveConn_2-3" presStyleLbl="fgAccFollowNode1" presStyleIdx="1" presStyleCnt="4">
        <dgm:presLayoutVars>
          <dgm:bulletEnabled val="1"/>
        </dgm:presLayoutVars>
      </dgm:prSet>
      <dgm:spPr/>
    </dgm:pt>
    <dgm:pt modelId="{B27F33C0-198F-49F5-A953-220F308E0F7B}" type="pres">
      <dgm:prSet presAssocID="{DC06045B-D9FB-4ABB-9D88-694B82B68584}" presName="FiveConn_3-4" presStyleLbl="fgAccFollowNode1" presStyleIdx="2" presStyleCnt="4">
        <dgm:presLayoutVars>
          <dgm:bulletEnabled val="1"/>
        </dgm:presLayoutVars>
      </dgm:prSet>
      <dgm:spPr/>
    </dgm:pt>
    <dgm:pt modelId="{44DD15A8-04EB-4C43-AA41-F83E32621A10}" type="pres">
      <dgm:prSet presAssocID="{DC06045B-D9FB-4ABB-9D88-694B82B68584}" presName="FiveConn_4-5" presStyleLbl="fgAccFollowNode1" presStyleIdx="3" presStyleCnt="4">
        <dgm:presLayoutVars>
          <dgm:bulletEnabled val="1"/>
        </dgm:presLayoutVars>
      </dgm:prSet>
      <dgm:spPr/>
    </dgm:pt>
    <dgm:pt modelId="{E227A143-1297-4265-869E-4409CAD0D8A3}" type="pres">
      <dgm:prSet presAssocID="{DC06045B-D9FB-4ABB-9D88-694B82B6858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2FB78-C1D6-4D0B-9703-DD961A32F884}" type="pres">
      <dgm:prSet presAssocID="{DC06045B-D9FB-4ABB-9D88-694B82B6858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CAB97-3242-4086-9C4C-6D84ED29D478}" type="pres">
      <dgm:prSet presAssocID="{DC06045B-D9FB-4ABB-9D88-694B82B6858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19C8E-3209-4841-90D9-1B4D0DDE3788}" type="pres">
      <dgm:prSet presAssocID="{DC06045B-D9FB-4ABB-9D88-694B82B6858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C23C2-C815-4625-A654-47686202FA91}" type="pres">
      <dgm:prSet presAssocID="{DC06045B-D9FB-4ABB-9D88-694B82B6858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A27FB-696C-4C36-BCC4-0B910C9BD022}" srcId="{DC06045B-D9FB-4ABB-9D88-694B82B68584}" destId="{71721956-1C32-4E0E-9B6F-A2132D9BA92D}" srcOrd="13" destOrd="0" parTransId="{6501EE3C-8954-4F6E-A376-9CAF62935C92}" sibTransId="{1318DCDD-E708-4FFB-8AED-3AE3F7A6432A}"/>
    <dgm:cxn modelId="{5BF2D5F3-693D-475D-826A-D8173998D90F}" srcId="{DC06045B-D9FB-4ABB-9D88-694B82B68584}" destId="{2D8A96B5-3EEB-4402-A8C3-BC1B9B6A0F5F}" srcOrd="5" destOrd="0" parTransId="{B6D9568D-A850-4A6F-A4EB-535EB514AB30}" sibTransId="{B595FFE8-CC45-4D65-9D74-6F8743B216D1}"/>
    <dgm:cxn modelId="{50176FBF-2BB8-4400-8766-B0DA342B8C54}" srcId="{DC06045B-D9FB-4ABB-9D88-694B82B68584}" destId="{23E2AA3A-2342-4BD0-BE50-969FA149AADF}" srcOrd="8" destOrd="0" parTransId="{B24DBFB4-7727-4A1B-84CF-6616C98E6C6C}" sibTransId="{22532E40-2220-47F0-82E6-8093E4E4BC2A}"/>
    <dgm:cxn modelId="{968C977C-5D07-4285-A84F-78ECF6765285}" type="presOf" srcId="{E2C6EAF6-8D90-451A-880F-20B8D4FD93A2}" destId="{00EE7714-A83D-4986-9E48-7E5F07C4E469}" srcOrd="0" destOrd="0" presId="urn:microsoft.com/office/officeart/2005/8/layout/vProcess5"/>
    <dgm:cxn modelId="{3DA99DE4-6C87-453A-8274-0B4715465DDB}" srcId="{DC06045B-D9FB-4ABB-9D88-694B82B68584}" destId="{F70A5671-9AEA-4A24-A509-75D90B90E1D2}" srcOrd="11" destOrd="0" parTransId="{85635BA5-5EE0-4426-8998-E67B5CC64976}" sibTransId="{330EAFBD-4B5B-409A-8189-49099E5A0FDE}"/>
    <dgm:cxn modelId="{2FC58075-09CE-40BE-88FD-F7F3A27750CE}" type="presOf" srcId="{8CA50E85-0279-4F67-8BE3-863FF3AC07EF}" destId="{44DD15A8-04EB-4C43-AA41-F83E32621A10}" srcOrd="0" destOrd="0" presId="urn:microsoft.com/office/officeart/2005/8/layout/vProcess5"/>
    <dgm:cxn modelId="{E6406B3C-4ADB-4198-ADAD-A7E9D84BFA0A}" type="presOf" srcId="{3CF029B7-8D3F-4AAF-8A8F-A8A419EDB18B}" destId="{FAA19C8E-3209-4841-90D9-1B4D0DDE3788}" srcOrd="1" destOrd="0" presId="urn:microsoft.com/office/officeart/2005/8/layout/vProcess5"/>
    <dgm:cxn modelId="{E8653DF6-F21F-4D73-A740-52D8259F504B}" type="presOf" srcId="{87BEA5E0-9043-4FFC-8B0E-4F2DDA2598FD}" destId="{E227A143-1297-4265-869E-4409CAD0D8A3}" srcOrd="1" destOrd="0" presId="urn:microsoft.com/office/officeart/2005/8/layout/vProcess5"/>
    <dgm:cxn modelId="{EFD0801B-D28A-4F46-88DA-A0AF6F26417F}" type="presOf" srcId="{34B26302-3859-433B-84D3-7565CFB5E0C5}" destId="{2DB39EEB-040E-4227-BDDA-A1B8D3863CD6}" srcOrd="0" destOrd="0" presId="urn:microsoft.com/office/officeart/2005/8/layout/vProcess5"/>
    <dgm:cxn modelId="{002A0FDA-3933-4CC9-BCA7-EF4EEBAFD7F4}" type="presOf" srcId="{29F60D6D-7808-435C-9EDC-0E1510F55B45}" destId="{B79CAB97-3242-4086-9C4C-6D84ED29D478}" srcOrd="1" destOrd="0" presId="urn:microsoft.com/office/officeart/2005/8/layout/vProcess5"/>
    <dgm:cxn modelId="{AC3ECD0F-FCFA-4AB5-B207-D454B45DFD13}" srcId="{DC06045B-D9FB-4ABB-9D88-694B82B68584}" destId="{E2C6EAF6-8D90-451A-880F-20B8D4FD93A2}" srcOrd="1" destOrd="0" parTransId="{672A2635-1FAA-492A-855D-951885C1D551}" sibTransId="{CDF35281-42EF-4CF6-B2B5-28C5BF7E1F43}"/>
    <dgm:cxn modelId="{7A0653CC-08B1-4C79-9851-329DE08AF8D7}" srcId="{DC06045B-D9FB-4ABB-9D88-694B82B68584}" destId="{29F60D6D-7808-435C-9EDC-0E1510F55B45}" srcOrd="2" destOrd="0" parTransId="{FED51BEB-0CD2-4122-958E-EDA922A8FDB5}" sibTransId="{7944A09C-BD20-4A6D-B5A0-58F34CA3A1AE}"/>
    <dgm:cxn modelId="{2AC6A2A2-4A83-4F71-8033-A29813FFFC0F}" srcId="{DC06045B-D9FB-4ABB-9D88-694B82B68584}" destId="{56E2231A-457C-4F15-B695-78C0724E615A}" srcOrd="10" destOrd="0" parTransId="{86A47D88-0504-4BD0-BC68-A95799E524E4}" sibTransId="{0A1FA296-0525-4FFC-A277-701662858E57}"/>
    <dgm:cxn modelId="{90D67053-79CF-41C2-8C04-DA18C7D42E09}" type="presOf" srcId="{DC06045B-D9FB-4ABB-9D88-694B82B68584}" destId="{79828233-133C-4198-824E-815A71BCE4DF}" srcOrd="0" destOrd="0" presId="urn:microsoft.com/office/officeart/2005/8/layout/vProcess5"/>
    <dgm:cxn modelId="{A2525284-A81D-4B14-894A-AE2C32D80803}" type="presOf" srcId="{AA3A0232-E619-4FC1-9868-7A7F03AA9168}" destId="{A90BF2C7-9464-48D9-9B94-AE8B93DAB114}" srcOrd="0" destOrd="0" presId="urn:microsoft.com/office/officeart/2005/8/layout/vProcess5"/>
    <dgm:cxn modelId="{EBFB114E-4343-451E-BF27-DE22629AB0ED}" srcId="{DC06045B-D9FB-4ABB-9D88-694B82B68584}" destId="{3CF029B7-8D3F-4AAF-8A8F-A8A419EDB18B}" srcOrd="3" destOrd="0" parTransId="{5F94E3B2-D796-4292-B78E-D8D16FE5F13C}" sibTransId="{8CA50E85-0279-4F67-8BE3-863FF3AC07EF}"/>
    <dgm:cxn modelId="{02486AB3-31C6-4FA5-B53D-E215649ADA80}" srcId="{DC06045B-D9FB-4ABB-9D88-694B82B68584}" destId="{736C4C14-BC64-464F-B617-776C2ED3E885}" srcOrd="12" destOrd="0" parTransId="{76F37526-2873-4606-858A-265F4029FB5D}" sibTransId="{16DD74E4-9262-4E74-8E8A-AD1611550BB7}"/>
    <dgm:cxn modelId="{498055A7-AE2E-4FA7-9109-CAF63C63A263}" srcId="{DC06045B-D9FB-4ABB-9D88-694B82B68584}" destId="{256B3B91-582D-4404-B5DD-758164932980}" srcOrd="6" destOrd="0" parTransId="{AEA24416-2F23-428A-805D-F9E2434BE666}" sibTransId="{3BD00E81-3099-4D0E-BC69-5321E5126E13}"/>
    <dgm:cxn modelId="{021FD906-3436-4874-9DCA-1C657B3015CA}" srcId="{DC06045B-D9FB-4ABB-9D88-694B82B68584}" destId="{87BEA5E0-9043-4FFC-8B0E-4F2DDA2598FD}" srcOrd="0" destOrd="0" parTransId="{08ED5532-01A6-490A-AA63-5EA112C5EA63}" sibTransId="{34B26302-3859-433B-84D3-7565CFB5E0C5}"/>
    <dgm:cxn modelId="{D74C53C0-8D3E-4662-A7A5-13008A3D5F59}" srcId="{DC06045B-D9FB-4ABB-9D88-694B82B68584}" destId="{AA3A0232-E619-4FC1-9868-7A7F03AA9168}" srcOrd="4" destOrd="0" parTransId="{48F09BFA-0FEB-4451-828B-47D3EAC01E99}" sibTransId="{0F19536E-7B49-4E89-9D08-FE3FBA5C9485}"/>
    <dgm:cxn modelId="{32765D93-A62E-45F2-98DC-D3745849A018}" type="presOf" srcId="{AA3A0232-E619-4FC1-9868-7A7F03AA9168}" destId="{EC7C23C2-C815-4625-A654-47686202FA91}" srcOrd="1" destOrd="0" presId="urn:microsoft.com/office/officeart/2005/8/layout/vProcess5"/>
    <dgm:cxn modelId="{EF1D9BAC-8205-4457-9F0E-8CE826080DDD}" type="presOf" srcId="{CDF35281-42EF-4CF6-B2B5-28C5BF7E1F43}" destId="{BE42826E-5088-4489-8D5F-D12A4FBD88BA}" srcOrd="0" destOrd="0" presId="urn:microsoft.com/office/officeart/2005/8/layout/vProcess5"/>
    <dgm:cxn modelId="{E853CD5D-9A90-428C-829B-EF31744CD66A}" srcId="{DC06045B-D9FB-4ABB-9D88-694B82B68584}" destId="{4D23A39B-DE22-482C-8164-42FD9B80C7BC}" srcOrd="7" destOrd="0" parTransId="{1C76AA31-3B7D-409F-89CF-E9AFDB7B7F03}" sibTransId="{BB3A95C2-6A40-44A3-90AC-38842B788535}"/>
    <dgm:cxn modelId="{303C906C-F1BE-46D8-A9A1-2BD12265C3AF}" type="presOf" srcId="{E2C6EAF6-8D90-451A-880F-20B8D4FD93A2}" destId="{E6D2FB78-C1D6-4D0B-9703-DD961A32F884}" srcOrd="1" destOrd="0" presId="urn:microsoft.com/office/officeart/2005/8/layout/vProcess5"/>
    <dgm:cxn modelId="{109A8F71-56CA-4436-958D-7EFAF359CFE6}" type="presOf" srcId="{3CF029B7-8D3F-4AAF-8A8F-A8A419EDB18B}" destId="{A45AAEC3-D3F0-41BA-A705-93CFBF17723B}" srcOrd="0" destOrd="0" presId="urn:microsoft.com/office/officeart/2005/8/layout/vProcess5"/>
    <dgm:cxn modelId="{88A35667-F999-4695-8D37-8885BA8BB3D8}" srcId="{DC06045B-D9FB-4ABB-9D88-694B82B68584}" destId="{63A1E4C8-8AAB-46CD-B3CA-15B851A17839}" srcOrd="9" destOrd="0" parTransId="{08704D9C-488D-4955-8770-534052502E59}" sibTransId="{5113F143-9E1D-41EB-AE73-A782C01F55E5}"/>
    <dgm:cxn modelId="{7CF85A3F-6340-4CE6-A893-4569A260CEA4}" type="presOf" srcId="{7944A09C-BD20-4A6D-B5A0-58F34CA3A1AE}" destId="{B27F33C0-198F-49F5-A953-220F308E0F7B}" srcOrd="0" destOrd="0" presId="urn:microsoft.com/office/officeart/2005/8/layout/vProcess5"/>
    <dgm:cxn modelId="{FAE2270A-2102-4DA9-B04F-B8AA6880AD3E}" type="presOf" srcId="{87BEA5E0-9043-4FFC-8B0E-4F2DDA2598FD}" destId="{4E1123DB-E0AC-40DD-ADF3-3400A1586E8C}" srcOrd="0" destOrd="0" presId="urn:microsoft.com/office/officeart/2005/8/layout/vProcess5"/>
    <dgm:cxn modelId="{D44B3955-DADC-441D-A776-668BE969295C}" type="presOf" srcId="{29F60D6D-7808-435C-9EDC-0E1510F55B45}" destId="{3238E457-7BB1-4E00-B0CE-F5502F07AB21}" srcOrd="0" destOrd="0" presId="urn:microsoft.com/office/officeart/2005/8/layout/vProcess5"/>
    <dgm:cxn modelId="{54465DC5-354B-4159-806D-CF71D6DEBA07}" type="presParOf" srcId="{79828233-133C-4198-824E-815A71BCE4DF}" destId="{9A4B41C7-E194-4045-8FC4-BD1F164D7ED4}" srcOrd="0" destOrd="0" presId="urn:microsoft.com/office/officeart/2005/8/layout/vProcess5"/>
    <dgm:cxn modelId="{7BBBEBBF-5520-4960-BBE5-F3800784FC6A}" type="presParOf" srcId="{79828233-133C-4198-824E-815A71BCE4DF}" destId="{4E1123DB-E0AC-40DD-ADF3-3400A1586E8C}" srcOrd="1" destOrd="0" presId="urn:microsoft.com/office/officeart/2005/8/layout/vProcess5"/>
    <dgm:cxn modelId="{936B5255-FCB3-4B13-A100-752046C3E8CF}" type="presParOf" srcId="{79828233-133C-4198-824E-815A71BCE4DF}" destId="{00EE7714-A83D-4986-9E48-7E5F07C4E469}" srcOrd="2" destOrd="0" presId="urn:microsoft.com/office/officeart/2005/8/layout/vProcess5"/>
    <dgm:cxn modelId="{8E6FAFFB-EFE3-442F-ADFD-4644219F78F9}" type="presParOf" srcId="{79828233-133C-4198-824E-815A71BCE4DF}" destId="{3238E457-7BB1-4E00-B0CE-F5502F07AB21}" srcOrd="3" destOrd="0" presId="urn:microsoft.com/office/officeart/2005/8/layout/vProcess5"/>
    <dgm:cxn modelId="{0A1E6247-4FA9-4059-AB48-419387EC30D5}" type="presParOf" srcId="{79828233-133C-4198-824E-815A71BCE4DF}" destId="{A45AAEC3-D3F0-41BA-A705-93CFBF17723B}" srcOrd="4" destOrd="0" presId="urn:microsoft.com/office/officeart/2005/8/layout/vProcess5"/>
    <dgm:cxn modelId="{BDAE59D5-CA6E-4475-9046-7D3A24B7F3DE}" type="presParOf" srcId="{79828233-133C-4198-824E-815A71BCE4DF}" destId="{A90BF2C7-9464-48D9-9B94-AE8B93DAB114}" srcOrd="5" destOrd="0" presId="urn:microsoft.com/office/officeart/2005/8/layout/vProcess5"/>
    <dgm:cxn modelId="{860920C8-2F80-4B38-BD4B-4F9F4C812D38}" type="presParOf" srcId="{79828233-133C-4198-824E-815A71BCE4DF}" destId="{2DB39EEB-040E-4227-BDDA-A1B8D3863CD6}" srcOrd="6" destOrd="0" presId="urn:microsoft.com/office/officeart/2005/8/layout/vProcess5"/>
    <dgm:cxn modelId="{628FDE88-83AC-4E8D-8656-53B7FFDA9128}" type="presParOf" srcId="{79828233-133C-4198-824E-815A71BCE4DF}" destId="{BE42826E-5088-4489-8D5F-D12A4FBD88BA}" srcOrd="7" destOrd="0" presId="urn:microsoft.com/office/officeart/2005/8/layout/vProcess5"/>
    <dgm:cxn modelId="{D6447720-786C-4F40-8BD4-D849EC4DAF04}" type="presParOf" srcId="{79828233-133C-4198-824E-815A71BCE4DF}" destId="{B27F33C0-198F-49F5-A953-220F308E0F7B}" srcOrd="8" destOrd="0" presId="urn:microsoft.com/office/officeart/2005/8/layout/vProcess5"/>
    <dgm:cxn modelId="{620DE90A-8954-447E-A425-8A88180E06D1}" type="presParOf" srcId="{79828233-133C-4198-824E-815A71BCE4DF}" destId="{44DD15A8-04EB-4C43-AA41-F83E32621A10}" srcOrd="9" destOrd="0" presId="urn:microsoft.com/office/officeart/2005/8/layout/vProcess5"/>
    <dgm:cxn modelId="{4BED8B97-2F77-417F-97E3-E784753F0252}" type="presParOf" srcId="{79828233-133C-4198-824E-815A71BCE4DF}" destId="{E227A143-1297-4265-869E-4409CAD0D8A3}" srcOrd="10" destOrd="0" presId="urn:microsoft.com/office/officeart/2005/8/layout/vProcess5"/>
    <dgm:cxn modelId="{600543AA-6CAB-4408-9011-6A9253A2DC19}" type="presParOf" srcId="{79828233-133C-4198-824E-815A71BCE4DF}" destId="{E6D2FB78-C1D6-4D0B-9703-DD961A32F884}" srcOrd="11" destOrd="0" presId="urn:microsoft.com/office/officeart/2005/8/layout/vProcess5"/>
    <dgm:cxn modelId="{0C97BA57-C531-4987-AB87-0EDB40444B62}" type="presParOf" srcId="{79828233-133C-4198-824E-815A71BCE4DF}" destId="{B79CAB97-3242-4086-9C4C-6D84ED29D478}" srcOrd="12" destOrd="0" presId="urn:microsoft.com/office/officeart/2005/8/layout/vProcess5"/>
    <dgm:cxn modelId="{1E7FDFB2-72EA-4AE4-8DBC-595E716B8252}" type="presParOf" srcId="{79828233-133C-4198-824E-815A71BCE4DF}" destId="{FAA19C8E-3209-4841-90D9-1B4D0DDE3788}" srcOrd="13" destOrd="0" presId="urn:microsoft.com/office/officeart/2005/8/layout/vProcess5"/>
    <dgm:cxn modelId="{720DB458-B770-4293-8213-7EAD50F272FD}" type="presParOf" srcId="{79828233-133C-4198-824E-815A71BCE4DF}" destId="{EC7C23C2-C815-4625-A654-47686202FA9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/>
        <a:lstStyle/>
        <a:p>
          <a:r>
            <a:rPr lang="bg-BG" noProof="0" dirty="0" smtClean="0"/>
            <a:t>Удостоверение за завършен първи гимназиален етап</a:t>
          </a:r>
          <a:endParaRPr lang="bg-BG" noProof="0" dirty="0"/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pPr rtl="0"/>
          <a:endParaRPr lang="bg-BG" noProof="0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pPr rtl="0"/>
          <a:endParaRPr lang="bg-BG" noProof="0"/>
        </a:p>
      </dgm:t>
    </dgm:pt>
    <dgm:pt modelId="{4D7D34C7-9466-4514-BF51-7396C17436B5}">
      <dgm:prSet/>
      <dgm:spPr/>
      <dgm:t>
        <a:bodyPr/>
        <a:lstStyle/>
        <a:p>
          <a:r>
            <a:rPr lang="bg-BG" noProof="0"/>
            <a:t> Заявление за записване</a:t>
          </a: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pPr rtl="0"/>
          <a:endParaRPr lang="bg-BG" noProof="0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pPr rtl="0"/>
          <a:endParaRPr lang="bg-BG" noProof="0"/>
        </a:p>
      </dgm:t>
    </dgm:pt>
    <dgm:pt modelId="{8E185869-F0D4-43E2-B08A-2F3E83EE98F3}">
      <dgm:prSet/>
      <dgm:spPr/>
      <dgm:t>
        <a:bodyPr/>
        <a:lstStyle/>
        <a:p>
          <a:r>
            <a:rPr lang="bg-BG" noProof="0" dirty="0"/>
            <a:t>Медицинско свидетелство, че професията не е противоп</a:t>
          </a:r>
          <a:r>
            <a:rPr lang="en-US" noProof="0" dirty="0"/>
            <a:t>o</a:t>
          </a:r>
          <a:r>
            <a:rPr lang="bg-BG" noProof="0" dirty="0"/>
            <a:t>казна</a:t>
          </a: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pPr rtl="0"/>
          <a:endParaRPr lang="bg-BG" noProof="0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pPr rtl="0"/>
          <a:endParaRPr lang="bg-BG" noProof="0"/>
        </a:p>
      </dgm:t>
    </dgm:pt>
    <dgm:pt modelId="{700CA0DF-92A5-4973-903F-804DAD999CE1}">
      <dgm:prSet/>
      <dgm:spPr/>
      <dgm:t>
        <a:bodyPr/>
        <a:lstStyle/>
        <a:p>
          <a:endParaRPr lang="bg-BG" noProof="0" dirty="0"/>
        </a:p>
      </dgm:t>
    </dgm:pt>
    <dgm:pt modelId="{9A6589A8-62FA-4970-890E-806625B0326F}" type="parTrans" cxnId="{EC17AE30-52D8-4C46-98EA-5E5CD1AFC019}">
      <dgm:prSet/>
      <dgm:spPr/>
      <dgm:t>
        <a:bodyPr/>
        <a:lstStyle/>
        <a:p>
          <a:endParaRPr lang="en-US"/>
        </a:p>
      </dgm:t>
    </dgm:pt>
    <dgm:pt modelId="{3B49B114-8490-4116-9ED1-7841A2CBE76E}" type="sibTrans" cxnId="{EC17AE30-52D8-4C46-98EA-5E5CD1AFC019}">
      <dgm:prSet/>
      <dgm:spPr/>
      <dgm:t>
        <a:bodyPr/>
        <a:lstStyle/>
        <a:p>
          <a:endParaRPr lang="en-US"/>
        </a:p>
      </dgm:t>
    </dgm:pt>
    <dgm:pt modelId="{6C21C261-BB6E-4D29-A558-A544BF66A6A1}" type="pres">
      <dgm:prSet presAssocID="{7B62DEA7-9DCD-4B2E-9DC5-BE121C266A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501E2C-BD9B-4F1C-974E-33F4F9DA11B5}" type="pres">
      <dgm:prSet presAssocID="{41CDB9B8-E81E-41E7-AE89-8F6EDFC88D92}" presName="thickLine" presStyleLbl="alignNode1" presStyleIdx="0" presStyleCnt="4"/>
      <dgm:spPr/>
    </dgm:pt>
    <dgm:pt modelId="{ED155B64-8941-430E-995F-403E165E6B6B}" type="pres">
      <dgm:prSet presAssocID="{41CDB9B8-E81E-41E7-AE89-8F6EDFC88D92}" presName="horz1" presStyleCnt="0"/>
      <dgm:spPr/>
    </dgm:pt>
    <dgm:pt modelId="{02F44CE3-0CAA-42E2-88E6-3E2A652C9220}" type="pres">
      <dgm:prSet presAssocID="{41CDB9B8-E81E-41E7-AE89-8F6EDFC88D92}" presName="tx1" presStyleLbl="revTx" presStyleIdx="0" presStyleCnt="4"/>
      <dgm:spPr/>
      <dgm:t>
        <a:bodyPr/>
        <a:lstStyle/>
        <a:p>
          <a:endParaRPr lang="en-US"/>
        </a:p>
      </dgm:t>
    </dgm:pt>
    <dgm:pt modelId="{90098817-DA77-4DE8-A3AC-0A80024219F4}" type="pres">
      <dgm:prSet presAssocID="{41CDB9B8-E81E-41E7-AE89-8F6EDFC88D92}" presName="vert1" presStyleCnt="0"/>
      <dgm:spPr/>
    </dgm:pt>
    <dgm:pt modelId="{3747528E-8473-48F4-A510-94A8FDF38939}" type="pres">
      <dgm:prSet presAssocID="{4D7D34C7-9466-4514-BF51-7396C17436B5}" presName="thickLine" presStyleLbl="alignNode1" presStyleIdx="1" presStyleCnt="4"/>
      <dgm:spPr/>
    </dgm:pt>
    <dgm:pt modelId="{C0165535-FAB2-4025-BB08-05211BDB2531}" type="pres">
      <dgm:prSet presAssocID="{4D7D34C7-9466-4514-BF51-7396C17436B5}" presName="horz1" presStyleCnt="0"/>
      <dgm:spPr/>
    </dgm:pt>
    <dgm:pt modelId="{C4E132F7-4F7B-4389-ACA6-930EBE620A78}" type="pres">
      <dgm:prSet presAssocID="{4D7D34C7-9466-4514-BF51-7396C17436B5}" presName="tx1" presStyleLbl="revTx" presStyleIdx="1" presStyleCnt="4"/>
      <dgm:spPr/>
      <dgm:t>
        <a:bodyPr/>
        <a:lstStyle/>
        <a:p>
          <a:endParaRPr lang="en-US"/>
        </a:p>
      </dgm:t>
    </dgm:pt>
    <dgm:pt modelId="{CAD1B9C4-D3BA-4D5F-8044-1AE6AE66D56D}" type="pres">
      <dgm:prSet presAssocID="{4D7D34C7-9466-4514-BF51-7396C17436B5}" presName="vert1" presStyleCnt="0"/>
      <dgm:spPr/>
    </dgm:pt>
    <dgm:pt modelId="{744707FD-C034-4F8A-AB6E-9396CA29F51E}" type="pres">
      <dgm:prSet presAssocID="{8E185869-F0D4-43E2-B08A-2F3E83EE98F3}" presName="thickLine" presStyleLbl="alignNode1" presStyleIdx="2" presStyleCnt="4"/>
      <dgm:spPr/>
    </dgm:pt>
    <dgm:pt modelId="{046D2BDF-353D-4BC0-8FF6-B948CBC925FE}" type="pres">
      <dgm:prSet presAssocID="{8E185869-F0D4-43E2-B08A-2F3E83EE98F3}" presName="horz1" presStyleCnt="0"/>
      <dgm:spPr/>
    </dgm:pt>
    <dgm:pt modelId="{9B31EF9F-E79E-4359-A2AC-F479F5D3F812}" type="pres">
      <dgm:prSet presAssocID="{8E185869-F0D4-43E2-B08A-2F3E83EE98F3}" presName="tx1" presStyleLbl="revTx" presStyleIdx="2" presStyleCnt="4"/>
      <dgm:spPr/>
      <dgm:t>
        <a:bodyPr/>
        <a:lstStyle/>
        <a:p>
          <a:endParaRPr lang="en-US"/>
        </a:p>
      </dgm:t>
    </dgm:pt>
    <dgm:pt modelId="{34C48265-543E-44A0-B9BF-72AD8536A868}" type="pres">
      <dgm:prSet presAssocID="{8E185869-F0D4-43E2-B08A-2F3E83EE98F3}" presName="vert1" presStyleCnt="0"/>
      <dgm:spPr/>
    </dgm:pt>
    <dgm:pt modelId="{F27A3882-3A24-4A4F-9D64-D2A4EABBF915}" type="pres">
      <dgm:prSet presAssocID="{700CA0DF-92A5-4973-903F-804DAD999CE1}" presName="thickLine" presStyleLbl="alignNode1" presStyleIdx="3" presStyleCnt="4"/>
      <dgm:spPr/>
    </dgm:pt>
    <dgm:pt modelId="{05B7B024-B9E6-4628-A44F-F37D53B9CF97}" type="pres">
      <dgm:prSet presAssocID="{700CA0DF-92A5-4973-903F-804DAD999CE1}" presName="horz1" presStyleCnt="0"/>
      <dgm:spPr/>
    </dgm:pt>
    <dgm:pt modelId="{5C9E2C90-746C-44C8-81D7-EF33617FB110}" type="pres">
      <dgm:prSet presAssocID="{700CA0DF-92A5-4973-903F-804DAD999CE1}" presName="tx1" presStyleLbl="revTx" presStyleIdx="3" presStyleCnt="4"/>
      <dgm:spPr/>
      <dgm:t>
        <a:bodyPr/>
        <a:lstStyle/>
        <a:p>
          <a:endParaRPr lang="en-US"/>
        </a:p>
      </dgm:t>
    </dgm:pt>
    <dgm:pt modelId="{B7E38F45-F49A-4F82-BF0B-A37AAA3830DE}" type="pres">
      <dgm:prSet presAssocID="{700CA0DF-92A5-4973-903F-804DAD999CE1}" presName="vert1" presStyleCnt="0"/>
      <dgm:spPr/>
    </dgm:pt>
  </dgm:ptLst>
  <dgm:cxnLst>
    <dgm:cxn modelId="{033BCAEB-EBD0-4F3E-ABF7-56AF881ACB86}" type="presOf" srcId="{700CA0DF-92A5-4973-903F-804DAD999CE1}" destId="{5C9E2C90-746C-44C8-81D7-EF33617FB110}" srcOrd="0" destOrd="0" presId="urn:microsoft.com/office/officeart/2008/layout/LinedList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EC17AE30-52D8-4C46-98EA-5E5CD1AFC019}" srcId="{7B62DEA7-9DCD-4B2E-9DC5-BE121C266AFD}" destId="{700CA0DF-92A5-4973-903F-804DAD999CE1}" srcOrd="3" destOrd="0" parTransId="{9A6589A8-62FA-4970-890E-806625B0326F}" sibTransId="{3B49B114-8490-4116-9ED1-7841A2CBE76E}"/>
    <dgm:cxn modelId="{7412515A-6535-42C5-8E9D-46020BD476B3}" type="presOf" srcId="{41CDB9B8-E81E-41E7-AE89-8F6EDFC88D92}" destId="{02F44CE3-0CAA-42E2-88E6-3E2A652C9220}" srcOrd="0" destOrd="0" presId="urn:microsoft.com/office/officeart/2008/layout/LinedList"/>
    <dgm:cxn modelId="{A5620B9E-3ECC-4851-8678-CAAEC4A71993}" type="presOf" srcId="{8E185869-F0D4-43E2-B08A-2F3E83EE98F3}" destId="{9B31EF9F-E79E-4359-A2AC-F479F5D3F812}" srcOrd="0" destOrd="0" presId="urn:microsoft.com/office/officeart/2008/layout/LinedList"/>
    <dgm:cxn modelId="{246A4040-2DC6-4BDE-87B4-4BC444300CE3}" type="presOf" srcId="{7B62DEA7-9DCD-4B2E-9DC5-BE121C266AFD}" destId="{6C21C261-BB6E-4D29-A558-A544BF66A6A1}" srcOrd="0" destOrd="0" presId="urn:microsoft.com/office/officeart/2008/layout/LinedList"/>
    <dgm:cxn modelId="{5A6A6538-893A-400F-833D-39FD22BEAB5B}" type="presOf" srcId="{4D7D34C7-9466-4514-BF51-7396C17436B5}" destId="{C4E132F7-4F7B-4389-ACA6-930EBE620A78}" srcOrd="0" destOrd="0" presId="urn:microsoft.com/office/officeart/2008/layout/Lined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A8898F5A-517A-477B-AD0E-E7502AC9F2BE}" type="presParOf" srcId="{6C21C261-BB6E-4D29-A558-A544BF66A6A1}" destId="{12501E2C-BD9B-4F1C-974E-33F4F9DA11B5}" srcOrd="0" destOrd="0" presId="urn:microsoft.com/office/officeart/2008/layout/LinedList"/>
    <dgm:cxn modelId="{CA84CBB8-369F-48AA-8A9A-BD4D77253BF2}" type="presParOf" srcId="{6C21C261-BB6E-4D29-A558-A544BF66A6A1}" destId="{ED155B64-8941-430E-995F-403E165E6B6B}" srcOrd="1" destOrd="0" presId="urn:microsoft.com/office/officeart/2008/layout/LinedList"/>
    <dgm:cxn modelId="{0B734A53-FD6D-4731-931B-29B94DE1017C}" type="presParOf" srcId="{ED155B64-8941-430E-995F-403E165E6B6B}" destId="{02F44CE3-0CAA-42E2-88E6-3E2A652C9220}" srcOrd="0" destOrd="0" presId="urn:microsoft.com/office/officeart/2008/layout/LinedList"/>
    <dgm:cxn modelId="{D6E77892-7524-49EC-B2EB-1607B5D6DA83}" type="presParOf" srcId="{ED155B64-8941-430E-995F-403E165E6B6B}" destId="{90098817-DA77-4DE8-A3AC-0A80024219F4}" srcOrd="1" destOrd="0" presId="urn:microsoft.com/office/officeart/2008/layout/LinedList"/>
    <dgm:cxn modelId="{335D4620-C145-4FE6-BFB7-B7E9DF642603}" type="presParOf" srcId="{6C21C261-BB6E-4D29-A558-A544BF66A6A1}" destId="{3747528E-8473-48F4-A510-94A8FDF38939}" srcOrd="2" destOrd="0" presId="urn:microsoft.com/office/officeart/2008/layout/LinedList"/>
    <dgm:cxn modelId="{D803B62E-1B93-4720-943A-958998B50F72}" type="presParOf" srcId="{6C21C261-BB6E-4D29-A558-A544BF66A6A1}" destId="{C0165535-FAB2-4025-BB08-05211BDB2531}" srcOrd="3" destOrd="0" presId="urn:microsoft.com/office/officeart/2008/layout/LinedList"/>
    <dgm:cxn modelId="{D6721496-A25A-44B7-9B5C-E2D2D183C07B}" type="presParOf" srcId="{C0165535-FAB2-4025-BB08-05211BDB2531}" destId="{C4E132F7-4F7B-4389-ACA6-930EBE620A78}" srcOrd="0" destOrd="0" presId="urn:microsoft.com/office/officeart/2008/layout/LinedList"/>
    <dgm:cxn modelId="{957C6D83-1D93-4763-9EBB-7089B4B3DFC7}" type="presParOf" srcId="{C0165535-FAB2-4025-BB08-05211BDB2531}" destId="{CAD1B9C4-D3BA-4D5F-8044-1AE6AE66D56D}" srcOrd="1" destOrd="0" presId="urn:microsoft.com/office/officeart/2008/layout/LinedList"/>
    <dgm:cxn modelId="{8CA67D19-E177-4280-ACDB-EF45D3888402}" type="presParOf" srcId="{6C21C261-BB6E-4D29-A558-A544BF66A6A1}" destId="{744707FD-C034-4F8A-AB6E-9396CA29F51E}" srcOrd="4" destOrd="0" presId="urn:microsoft.com/office/officeart/2008/layout/LinedList"/>
    <dgm:cxn modelId="{CB765622-4751-4F4B-B9CB-91A8EE460FAE}" type="presParOf" srcId="{6C21C261-BB6E-4D29-A558-A544BF66A6A1}" destId="{046D2BDF-353D-4BC0-8FF6-B948CBC925FE}" srcOrd="5" destOrd="0" presId="urn:microsoft.com/office/officeart/2008/layout/LinedList"/>
    <dgm:cxn modelId="{AF38C7A8-F0C2-4770-A709-959D2C392CA4}" type="presParOf" srcId="{046D2BDF-353D-4BC0-8FF6-B948CBC925FE}" destId="{9B31EF9F-E79E-4359-A2AC-F479F5D3F812}" srcOrd="0" destOrd="0" presId="urn:microsoft.com/office/officeart/2008/layout/LinedList"/>
    <dgm:cxn modelId="{1EABC204-5756-4064-B89F-BC4A82D3C5FF}" type="presParOf" srcId="{046D2BDF-353D-4BC0-8FF6-B948CBC925FE}" destId="{34C48265-543E-44A0-B9BF-72AD8536A868}" srcOrd="1" destOrd="0" presId="urn:microsoft.com/office/officeart/2008/layout/LinedList"/>
    <dgm:cxn modelId="{C82E0DE3-CAE4-4F26-B057-6FF013BBDF36}" type="presParOf" srcId="{6C21C261-BB6E-4D29-A558-A544BF66A6A1}" destId="{F27A3882-3A24-4A4F-9D64-D2A4EABBF915}" srcOrd="6" destOrd="0" presId="urn:microsoft.com/office/officeart/2008/layout/LinedList"/>
    <dgm:cxn modelId="{C8DF83A0-56BF-4A22-9916-DB03E9D95C07}" type="presParOf" srcId="{6C21C261-BB6E-4D29-A558-A544BF66A6A1}" destId="{05B7B024-B9E6-4628-A44F-F37D53B9CF97}" srcOrd="7" destOrd="0" presId="urn:microsoft.com/office/officeart/2008/layout/LinedList"/>
    <dgm:cxn modelId="{9B0238EE-BE7A-4C91-99EF-C50CFADB4642}" type="presParOf" srcId="{05B7B024-B9E6-4628-A44F-F37D53B9CF97}" destId="{5C9E2C90-746C-44C8-81D7-EF33617FB110}" srcOrd="0" destOrd="0" presId="urn:microsoft.com/office/officeart/2008/layout/LinedList"/>
    <dgm:cxn modelId="{5ADBAE0B-2652-4B2F-8AC3-43FE6FA50C70}" type="presParOf" srcId="{05B7B024-B9E6-4628-A44F-F37D53B9CF97}" destId="{B7E38F45-F49A-4F82-BF0B-A37AAA3830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2/layout/IconVerticalSolidList#3" loCatId="icon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noProof="0" dirty="0"/>
            <a:t>Срок на обучение – </a:t>
          </a:r>
          <a:r>
            <a:rPr lang="bg-BG" noProof="0" dirty="0" smtClean="0"/>
            <a:t>2 </a:t>
          </a:r>
          <a:r>
            <a:rPr lang="bg-BG" noProof="0" dirty="0"/>
            <a:t>години</a:t>
          </a:r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pPr rtl="0"/>
          <a:endParaRPr lang="bg-BG" noProof="0" dirty="0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pPr rtl="0"/>
          <a:endParaRPr lang="bg-BG" noProof="0" dirty="0"/>
        </a:p>
      </dgm:t>
    </dgm:pt>
    <dgm:pt modelId="{4D7D34C7-9466-4514-BF51-7396C17436B5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noProof="0" dirty="0"/>
            <a:t>Чужд език – </a:t>
          </a:r>
          <a:r>
            <a:rPr lang="bg-BG" noProof="0" dirty="0" smtClean="0"/>
            <a:t>...</a:t>
          </a:r>
          <a:endParaRPr lang="bg-BG" noProof="0" dirty="0"/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pPr rtl="0"/>
          <a:endParaRPr lang="bg-BG" noProof="0" dirty="0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pPr rtl="0"/>
          <a:endParaRPr lang="bg-BG" noProof="0" dirty="0"/>
        </a:p>
      </dgm:t>
    </dgm:pt>
    <dgm:pt modelId="{8E185869-F0D4-43E2-B08A-2F3E83EE98F3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noProof="0" dirty="0"/>
            <a:t>Форма на обучение - </a:t>
          </a:r>
          <a:r>
            <a:rPr lang="bg-BG" noProof="0" dirty="0" smtClean="0"/>
            <a:t>дневна</a:t>
          </a:r>
          <a:endParaRPr lang="bg-BG" noProof="0" dirty="0"/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pPr rtl="0"/>
          <a:endParaRPr lang="bg-BG" noProof="0" dirty="0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pPr rtl="0"/>
          <a:endParaRPr lang="bg-BG" noProof="0" dirty="0"/>
        </a:p>
      </dgm:t>
    </dgm:pt>
    <dgm:pt modelId="{C54DDAD1-57E2-410C-AC1B-2D57D298F048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0D35F-2118-4C83-9732-EF5CBBCA6FCA}" type="pres">
      <dgm:prSet presAssocID="{41CDB9B8-E81E-41E7-AE89-8F6EDFC88D92}" presName="compNode" presStyleCnt="0"/>
      <dgm:spPr/>
    </dgm:pt>
    <dgm:pt modelId="{DFE25A03-8A30-40B2-A251-4BE180558007}" type="pres">
      <dgm:prSet presAssocID="{41CDB9B8-E81E-41E7-AE89-8F6EDFC88D92}" presName="bgRect" presStyleLbl="bgShp" presStyleIdx="0" presStyleCnt="3"/>
      <dgm:spPr/>
    </dgm:pt>
    <dgm:pt modelId="{6B154ADC-7C71-49D8-B272-61A29620255E}" type="pres">
      <dgm:prSet presAssocID="{41CDB9B8-E81E-41E7-AE89-8F6EDFC88D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C94C9083-F19A-454E-BE10-DDDCEFD0B4A0}" type="pres">
      <dgm:prSet presAssocID="{41CDB9B8-E81E-41E7-AE89-8F6EDFC88D92}" presName="spaceRect" presStyleCnt="0"/>
      <dgm:spPr/>
    </dgm:pt>
    <dgm:pt modelId="{8ABDDEF2-D3EE-48F5-810E-D8B8D64CB1D1}" type="pres">
      <dgm:prSet presAssocID="{41CDB9B8-E81E-41E7-AE89-8F6EDFC88D9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7E222F4-C766-4010-93A0-7F5C3ECC40EC}" type="pres">
      <dgm:prSet presAssocID="{BA791450-8D1E-4A6F-B71D-2984D9E245C4}" presName="sibTrans" presStyleCnt="0"/>
      <dgm:spPr/>
    </dgm:pt>
    <dgm:pt modelId="{87D36025-EDF2-4358-A23A-5EE20443630A}" type="pres">
      <dgm:prSet presAssocID="{4D7D34C7-9466-4514-BF51-7396C17436B5}" presName="compNode" presStyleCnt="0"/>
      <dgm:spPr/>
    </dgm:pt>
    <dgm:pt modelId="{E7329DE9-6CBC-4222-BA02-41C8593CFC1E}" type="pres">
      <dgm:prSet presAssocID="{4D7D34C7-9466-4514-BF51-7396C17436B5}" presName="bgRect" presStyleLbl="bgShp" presStyleIdx="1" presStyleCnt="3"/>
      <dgm:spPr/>
    </dgm:pt>
    <dgm:pt modelId="{1E7A56FE-768E-48F9-ABA8-AAF197C8B2AB}" type="pres">
      <dgm:prSet presAssocID="{4D7D34C7-9466-4514-BF51-7396C1743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A63FC64D-8217-4E60-AC79-C557D2F90AF3}" type="pres">
      <dgm:prSet presAssocID="{4D7D34C7-9466-4514-BF51-7396C17436B5}" presName="spaceRect" presStyleCnt="0"/>
      <dgm:spPr/>
    </dgm:pt>
    <dgm:pt modelId="{24D6C1C7-45DC-4D9D-8D3C-EF806EEEC836}" type="pres">
      <dgm:prSet presAssocID="{4D7D34C7-9466-4514-BF51-7396C17436B5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0A0348-0898-470C-8DF1-782CE8070D06}" type="pres">
      <dgm:prSet presAssocID="{483498F9-A0C2-4668-85AB-D8E6E254F73B}" presName="sibTrans" presStyleCnt="0"/>
      <dgm:spPr/>
    </dgm:pt>
    <dgm:pt modelId="{02DBEA77-C4FA-4163-88D1-D6B72205D221}" type="pres">
      <dgm:prSet presAssocID="{8E185869-F0D4-43E2-B08A-2F3E83EE98F3}" presName="compNode" presStyleCnt="0"/>
      <dgm:spPr/>
    </dgm:pt>
    <dgm:pt modelId="{625AEBC4-C6DD-430A-8F95-BBF226EF4AB3}" type="pres">
      <dgm:prSet presAssocID="{8E185869-F0D4-43E2-B08A-2F3E83EE98F3}" presName="bgRect" presStyleLbl="bgShp" presStyleIdx="2" presStyleCnt="3"/>
      <dgm:spPr/>
    </dgm:pt>
    <dgm:pt modelId="{9EC1BAA1-CEB2-4B9D-A637-07137D038F05}" type="pres">
      <dgm:prSet presAssocID="{8E185869-F0D4-43E2-B08A-2F3E83EE98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0E4092B3-0527-4E96-B2A5-2B7CA6F4A4FC}" type="pres">
      <dgm:prSet presAssocID="{8E185869-F0D4-43E2-B08A-2F3E83EE98F3}" presName="spaceRect" presStyleCnt="0"/>
      <dgm:spPr/>
    </dgm:pt>
    <dgm:pt modelId="{DEB2A193-A1DC-4B26-848A-CC858F8E32AC}" type="pres">
      <dgm:prSet presAssocID="{8E185869-F0D4-43E2-B08A-2F3E83EE98F3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111667AB-D41A-4BAE-93F5-9664017E161D}" type="presOf" srcId="{8E185869-F0D4-43E2-B08A-2F3E83EE98F3}" destId="{DEB2A193-A1DC-4B26-848A-CC858F8E32AC}" srcOrd="0" destOrd="0" presId="urn:microsoft.com/office/officeart/2018/2/layout/IconVerticalSolidList#3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F9FCBEAA-6B8B-4272-96AC-743648D41B7F}" type="presOf" srcId="{4D7D34C7-9466-4514-BF51-7396C17436B5}" destId="{24D6C1C7-45DC-4D9D-8D3C-EF806EEEC836}" srcOrd="0" destOrd="0" presId="urn:microsoft.com/office/officeart/2018/2/layout/IconVerticalSolidList#3"/>
    <dgm:cxn modelId="{FD7AD83B-7876-49C4-96DE-C0E479028947}" type="presOf" srcId="{41CDB9B8-E81E-41E7-AE89-8F6EDFC88D92}" destId="{8ABDDEF2-D3EE-48F5-810E-D8B8D64CB1D1}" srcOrd="0" destOrd="0" presId="urn:microsoft.com/office/officeart/2018/2/layout/IconVerticalSolidList#3"/>
    <dgm:cxn modelId="{15E4859A-6FE7-4F93-9F13-B5B64ACFADF4}" type="presOf" srcId="{7B62DEA7-9DCD-4B2E-9DC5-BE121C266AFD}" destId="{C54DDAD1-57E2-410C-AC1B-2D57D298F048}" srcOrd="0" destOrd="0" presId="urn:microsoft.com/office/officeart/2018/2/layout/IconVerticalSolidList#3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F46BE6D-2690-405B-A4B2-83A12542E6CE}" type="presParOf" srcId="{C54DDAD1-57E2-410C-AC1B-2D57D298F048}" destId="{9980D35F-2118-4C83-9732-EF5CBBCA6FCA}" srcOrd="0" destOrd="0" presId="urn:microsoft.com/office/officeart/2018/2/layout/IconVerticalSolidList#3"/>
    <dgm:cxn modelId="{E67405C6-58A6-4BD1-87AC-010D9EF340BF}" type="presParOf" srcId="{9980D35F-2118-4C83-9732-EF5CBBCA6FCA}" destId="{DFE25A03-8A30-40B2-A251-4BE180558007}" srcOrd="0" destOrd="0" presId="urn:microsoft.com/office/officeart/2018/2/layout/IconVerticalSolidList#3"/>
    <dgm:cxn modelId="{244E9B3D-250F-4D1D-9284-2349C5E4EF7F}" type="presParOf" srcId="{9980D35F-2118-4C83-9732-EF5CBBCA6FCA}" destId="{6B154ADC-7C71-49D8-B272-61A29620255E}" srcOrd="1" destOrd="0" presId="urn:microsoft.com/office/officeart/2018/2/layout/IconVerticalSolidList#3"/>
    <dgm:cxn modelId="{FF0506F1-1B9E-47E3-AF0A-DDBF9B31D0EE}" type="presParOf" srcId="{9980D35F-2118-4C83-9732-EF5CBBCA6FCA}" destId="{C94C9083-F19A-454E-BE10-DDDCEFD0B4A0}" srcOrd="2" destOrd="0" presId="urn:microsoft.com/office/officeart/2018/2/layout/IconVerticalSolidList#3"/>
    <dgm:cxn modelId="{C7239360-C14C-4642-B728-CA1056795C7D}" type="presParOf" srcId="{9980D35F-2118-4C83-9732-EF5CBBCA6FCA}" destId="{8ABDDEF2-D3EE-48F5-810E-D8B8D64CB1D1}" srcOrd="3" destOrd="0" presId="urn:microsoft.com/office/officeart/2018/2/layout/IconVerticalSolidList#3"/>
    <dgm:cxn modelId="{6F3279CE-8917-4EF1-A234-27FC6C39FDF6}" type="presParOf" srcId="{C54DDAD1-57E2-410C-AC1B-2D57D298F048}" destId="{F7E222F4-C766-4010-93A0-7F5C3ECC40EC}" srcOrd="1" destOrd="0" presId="urn:microsoft.com/office/officeart/2018/2/layout/IconVerticalSolidList#3"/>
    <dgm:cxn modelId="{37DAB135-C11D-43AA-B6D6-3BCCFB0C64EF}" type="presParOf" srcId="{C54DDAD1-57E2-410C-AC1B-2D57D298F048}" destId="{87D36025-EDF2-4358-A23A-5EE20443630A}" srcOrd="2" destOrd="0" presId="urn:microsoft.com/office/officeart/2018/2/layout/IconVerticalSolidList#3"/>
    <dgm:cxn modelId="{87BC9BD5-3469-4707-96C3-150ED01591D8}" type="presParOf" srcId="{87D36025-EDF2-4358-A23A-5EE20443630A}" destId="{E7329DE9-6CBC-4222-BA02-41C8593CFC1E}" srcOrd="0" destOrd="0" presId="urn:microsoft.com/office/officeart/2018/2/layout/IconVerticalSolidList#3"/>
    <dgm:cxn modelId="{5C091AE1-02CD-4182-B483-D3F3220B80F1}" type="presParOf" srcId="{87D36025-EDF2-4358-A23A-5EE20443630A}" destId="{1E7A56FE-768E-48F9-ABA8-AAF197C8B2AB}" srcOrd="1" destOrd="0" presId="urn:microsoft.com/office/officeart/2018/2/layout/IconVerticalSolidList#3"/>
    <dgm:cxn modelId="{9652C9A7-CAA5-4654-8165-06B5CEA6D2D3}" type="presParOf" srcId="{87D36025-EDF2-4358-A23A-5EE20443630A}" destId="{A63FC64D-8217-4E60-AC79-C557D2F90AF3}" srcOrd="2" destOrd="0" presId="urn:microsoft.com/office/officeart/2018/2/layout/IconVerticalSolidList#3"/>
    <dgm:cxn modelId="{C508AD7D-D52C-49D0-AC01-018F430387B6}" type="presParOf" srcId="{87D36025-EDF2-4358-A23A-5EE20443630A}" destId="{24D6C1C7-45DC-4D9D-8D3C-EF806EEEC836}" srcOrd="3" destOrd="0" presId="urn:microsoft.com/office/officeart/2018/2/layout/IconVerticalSolidList#3"/>
    <dgm:cxn modelId="{AAC131DC-5FF1-46BB-9F2B-AB5E92C6621C}" type="presParOf" srcId="{C54DDAD1-57E2-410C-AC1B-2D57D298F048}" destId="{950A0348-0898-470C-8DF1-782CE8070D06}" srcOrd="3" destOrd="0" presId="urn:microsoft.com/office/officeart/2018/2/layout/IconVerticalSolidList#3"/>
    <dgm:cxn modelId="{7B6FC3DD-B1BB-47D6-AB8F-BF484D592FC7}" type="presParOf" srcId="{C54DDAD1-57E2-410C-AC1B-2D57D298F048}" destId="{02DBEA77-C4FA-4163-88D1-D6B72205D221}" srcOrd="4" destOrd="0" presId="urn:microsoft.com/office/officeart/2018/2/layout/IconVerticalSolidList#3"/>
    <dgm:cxn modelId="{34E7FC5C-21A3-4CEB-B75F-1CB6D391A346}" type="presParOf" srcId="{02DBEA77-C4FA-4163-88D1-D6B72205D221}" destId="{625AEBC4-C6DD-430A-8F95-BBF226EF4AB3}" srcOrd="0" destOrd="0" presId="urn:microsoft.com/office/officeart/2018/2/layout/IconVerticalSolidList#3"/>
    <dgm:cxn modelId="{426A1151-6796-4DFD-B229-4EDCBA3357E5}" type="presParOf" srcId="{02DBEA77-C4FA-4163-88D1-D6B72205D221}" destId="{9EC1BAA1-CEB2-4B9D-A637-07137D038F05}" srcOrd="1" destOrd="0" presId="urn:microsoft.com/office/officeart/2018/2/layout/IconVerticalSolidList#3"/>
    <dgm:cxn modelId="{3B98EEC3-0427-4C71-B4DB-84ED1B805665}" type="presParOf" srcId="{02DBEA77-C4FA-4163-88D1-D6B72205D221}" destId="{0E4092B3-0527-4E96-B2A5-2B7CA6F4A4FC}" srcOrd="2" destOrd="0" presId="urn:microsoft.com/office/officeart/2018/2/layout/IconVerticalSolidList#3"/>
    <dgm:cxn modelId="{D4B1EBBD-185E-4D68-A0AA-3E0148E57A22}" type="presParOf" srcId="{02DBEA77-C4FA-4163-88D1-D6B72205D221}" destId="{DEB2A193-A1DC-4B26-848A-CC858F8E32AC}" srcOrd="3" destOrd="0" presId="urn:microsoft.com/office/officeart/2018/2/layout/IconVerticalSolidList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591CB-4B16-4E9D-BC10-DB832BBCB2BD}">
      <dsp:nvSpPr>
        <dsp:cNvPr id="0" name=""/>
        <dsp:cNvSpPr/>
      </dsp:nvSpPr>
      <dsp:spPr>
        <a:xfrm>
          <a:off x="0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C6F0F-24E3-44F5-BC33-2418205DE037}">
      <dsp:nvSpPr>
        <dsp:cNvPr id="0" name=""/>
        <dsp:cNvSpPr/>
      </dsp:nvSpPr>
      <dsp:spPr>
        <a:xfrm>
          <a:off x="300037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 smtClean="0"/>
            <a:t>Сглобява изделието</a:t>
          </a:r>
          <a:endParaRPr lang="en-US" sz="2500" kern="1200" dirty="0"/>
        </a:p>
      </dsp:txBody>
      <dsp:txXfrm>
        <a:off x="350259" y="1126082"/>
        <a:ext cx="2599893" cy="1614270"/>
      </dsp:txXfrm>
    </dsp:sp>
    <dsp:sp modelId="{2FE8D6FC-0E87-4E8D-A360-C9A394A05C8C}">
      <dsp:nvSpPr>
        <dsp:cNvPr id="0" name=""/>
        <dsp:cNvSpPr/>
      </dsp:nvSpPr>
      <dsp:spPr>
        <a:xfrm>
          <a:off x="3300412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64DA6-8A6F-4C0A-9C52-F4D1A63E4D3A}">
      <dsp:nvSpPr>
        <dsp:cNvPr id="0" name=""/>
        <dsp:cNvSpPr/>
      </dsp:nvSpPr>
      <dsp:spPr>
        <a:xfrm>
          <a:off x="3600450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 smtClean="0"/>
            <a:t>Подготвя изделието за топлинна обарботка</a:t>
          </a:r>
          <a:endParaRPr lang="en-US" sz="2500" kern="1200" dirty="0"/>
        </a:p>
      </dsp:txBody>
      <dsp:txXfrm>
        <a:off x="3650672" y="1126082"/>
        <a:ext cx="2599893" cy="1614270"/>
      </dsp:txXfrm>
    </dsp:sp>
    <dsp:sp modelId="{ADF2F61E-A35B-4E64-BD8C-5A13EA3CAD23}">
      <dsp:nvSpPr>
        <dsp:cNvPr id="0" name=""/>
        <dsp:cNvSpPr/>
      </dsp:nvSpPr>
      <dsp:spPr>
        <a:xfrm>
          <a:off x="6600824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6372F-581C-4922-8161-36F472459824}">
      <dsp:nvSpPr>
        <dsp:cNvPr id="0" name=""/>
        <dsp:cNvSpPr/>
      </dsp:nvSpPr>
      <dsp:spPr>
        <a:xfrm>
          <a:off x="6900862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dirty="0" smtClean="0"/>
            <a:t>Следи за качеството</a:t>
          </a:r>
          <a:endParaRPr lang="en-US" sz="2500" kern="1200" dirty="0"/>
        </a:p>
      </dsp:txBody>
      <dsp:txXfrm>
        <a:off x="6951084" y="1126082"/>
        <a:ext cx="2599893" cy="1614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C600C-D202-4AD0-BB26-5F9BAAF83014}">
      <dsp:nvSpPr>
        <dsp:cNvPr id="0" name=""/>
        <dsp:cNvSpPr/>
      </dsp:nvSpPr>
      <dsp:spPr>
        <a:xfrm>
          <a:off x="740731" y="1877400"/>
          <a:ext cx="591345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4156E2-C1B5-4024-B1C4-DF3B427CE201}">
      <dsp:nvSpPr>
        <dsp:cNvPr id="0" name=""/>
        <dsp:cNvSpPr/>
      </dsp:nvSpPr>
      <dsp:spPr>
        <a:xfrm>
          <a:off x="1367556" y="1827763"/>
          <a:ext cx="68004" cy="127726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4DF3E5-C054-408F-83FC-2F406D613039}">
      <dsp:nvSpPr>
        <dsp:cNvPr id="0" name=""/>
        <dsp:cNvSpPr/>
      </dsp:nvSpPr>
      <dsp:spPr>
        <a:xfrm>
          <a:off x="394805" y="1605429"/>
          <a:ext cx="544014" cy="54401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1" tIns="21111" rIns="21111" bIns="21111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</a:t>
          </a:r>
          <a:endParaRPr lang="en-US" sz="1400" kern="1200" dirty="0"/>
        </a:p>
      </dsp:txBody>
      <dsp:txXfrm>
        <a:off x="474474" y="1685098"/>
        <a:ext cx="384676" cy="384676"/>
      </dsp:txXfrm>
    </dsp:sp>
    <dsp:sp modelId="{056CDE31-DC55-4097-AD48-B755A79A0295}">
      <dsp:nvSpPr>
        <dsp:cNvPr id="0" name=""/>
        <dsp:cNvSpPr/>
      </dsp:nvSpPr>
      <dsp:spPr>
        <a:xfrm>
          <a:off x="1549" y="2315041"/>
          <a:ext cx="135534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911" tIns="165100" rIns="106911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Verdana" panose="020B0604030504040204" pitchFamily="34" charset="0"/>
            <a:buNone/>
          </a:pPr>
          <a:r>
            <a:rPr lang="ru-RU" sz="1200" kern="1200" dirty="0" smtClean="0"/>
            <a:t>Описва класификацията на текстилните влакнести материали</a:t>
          </a:r>
          <a:endParaRPr lang="en-US" sz="1200" kern="1200" dirty="0"/>
        </a:p>
      </dsp:txBody>
      <dsp:txXfrm>
        <a:off x="1549" y="2586111"/>
        <a:ext cx="1355348" cy="1694530"/>
      </dsp:txXfrm>
    </dsp:sp>
    <dsp:sp modelId="{542B31EA-9534-4C5D-AA16-465374960DEB}">
      <dsp:nvSpPr>
        <dsp:cNvPr id="0" name=""/>
        <dsp:cNvSpPr/>
      </dsp:nvSpPr>
      <dsp:spPr>
        <a:xfrm>
          <a:off x="1507492" y="1877399"/>
          <a:ext cx="1324029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F42FD6-7F08-4175-AC1F-DC0EA6FAD460}">
      <dsp:nvSpPr>
        <dsp:cNvPr id="0" name=""/>
        <dsp:cNvSpPr/>
      </dsp:nvSpPr>
      <dsp:spPr>
        <a:xfrm>
          <a:off x="2866829" y="1827762"/>
          <a:ext cx="67672" cy="127729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A1FC71-8097-4B06-8B2E-41127E37F6FD}">
      <dsp:nvSpPr>
        <dsp:cNvPr id="0" name=""/>
        <dsp:cNvSpPr/>
      </dsp:nvSpPr>
      <dsp:spPr>
        <a:xfrm>
          <a:off x="1897499" y="1605428"/>
          <a:ext cx="544014" cy="54401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1" tIns="21111" rIns="21111" bIns="2111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2</a:t>
          </a:r>
          <a:endParaRPr lang="en-US" sz="2400" kern="1200" dirty="0"/>
        </a:p>
      </dsp:txBody>
      <dsp:txXfrm>
        <a:off x="1977168" y="1685097"/>
        <a:ext cx="384676" cy="384676"/>
      </dsp:txXfrm>
    </dsp:sp>
    <dsp:sp modelId="{E0AA682F-45E9-437A-847B-4115212A1F62}">
      <dsp:nvSpPr>
        <dsp:cNvPr id="0" name=""/>
        <dsp:cNvSpPr/>
      </dsp:nvSpPr>
      <dsp:spPr>
        <a:xfrm>
          <a:off x="1507492" y="2315041"/>
          <a:ext cx="132402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4441" tIns="165100" rIns="104441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Познава </a:t>
          </a:r>
          <a:r>
            <a:rPr lang="ru-RU" sz="1200" kern="1200" dirty="0"/>
            <a:t>общите свойства на текстилните влакна - </a:t>
          </a:r>
          <a:r>
            <a:rPr lang="ru-RU" sz="1200" kern="1200" dirty="0" smtClean="0"/>
            <a:t>геометрични,физични и механични</a:t>
          </a:r>
          <a:endParaRPr lang="en-US" sz="1200" kern="1200" dirty="0" err="1"/>
        </a:p>
      </dsp:txBody>
      <dsp:txXfrm>
        <a:off x="1507492" y="2579847"/>
        <a:ext cx="1324029" cy="1700794"/>
      </dsp:txXfrm>
    </dsp:sp>
    <dsp:sp modelId="{36313EAD-F427-461F-BD1E-65F810E79877}">
      <dsp:nvSpPr>
        <dsp:cNvPr id="0" name=""/>
        <dsp:cNvSpPr/>
      </dsp:nvSpPr>
      <dsp:spPr>
        <a:xfrm>
          <a:off x="2978636" y="1877398"/>
          <a:ext cx="1324029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7E607-7808-49E1-8E10-38DF1DB7FD67}">
      <dsp:nvSpPr>
        <dsp:cNvPr id="0" name=""/>
        <dsp:cNvSpPr/>
      </dsp:nvSpPr>
      <dsp:spPr>
        <a:xfrm>
          <a:off x="4337973" y="1827761"/>
          <a:ext cx="67672" cy="127730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F6F7A2-6722-40DB-8513-1E90757A0EAA}">
      <dsp:nvSpPr>
        <dsp:cNvPr id="0" name=""/>
        <dsp:cNvSpPr/>
      </dsp:nvSpPr>
      <dsp:spPr>
        <a:xfrm>
          <a:off x="3368643" y="1605427"/>
          <a:ext cx="544014" cy="54401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1" tIns="21111" rIns="21111" bIns="2111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3</a:t>
          </a:r>
          <a:endParaRPr lang="en-US" sz="2400" kern="1200" dirty="0"/>
        </a:p>
      </dsp:txBody>
      <dsp:txXfrm>
        <a:off x="3448312" y="1685096"/>
        <a:ext cx="384676" cy="384676"/>
      </dsp:txXfrm>
    </dsp:sp>
    <dsp:sp modelId="{6935DEA9-4C4A-4567-A101-64B70FBDE28B}">
      <dsp:nvSpPr>
        <dsp:cNvPr id="0" name=""/>
        <dsp:cNvSpPr/>
      </dsp:nvSpPr>
      <dsp:spPr>
        <a:xfrm>
          <a:off x="2978636" y="2315041"/>
          <a:ext cx="132402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4441" tIns="165100" rIns="104441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Познава </a:t>
          </a:r>
          <a:r>
            <a:rPr lang="ru-RU" sz="1200" kern="1200" dirty="0"/>
            <a:t>основните етапи и технологични процеси за </a:t>
          </a:r>
          <a:r>
            <a:rPr lang="ru-RU" sz="1200" kern="1200" dirty="0" smtClean="0"/>
            <a:t>производство на прежди, конци, тъкани</a:t>
          </a:r>
          <a:endParaRPr lang="en-US" sz="1200" kern="1200" dirty="0" err="1"/>
        </a:p>
      </dsp:txBody>
      <dsp:txXfrm>
        <a:off x="2978636" y="2579847"/>
        <a:ext cx="1324029" cy="1700794"/>
      </dsp:txXfrm>
    </dsp:sp>
    <dsp:sp modelId="{E9ADE006-A731-4F5F-8A4E-E6194A5D9973}">
      <dsp:nvSpPr>
        <dsp:cNvPr id="0" name=""/>
        <dsp:cNvSpPr/>
      </dsp:nvSpPr>
      <dsp:spPr>
        <a:xfrm>
          <a:off x="4449780" y="1877398"/>
          <a:ext cx="1324029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8B3A83-60D1-49E0-AFDD-951C7052D3FF}">
      <dsp:nvSpPr>
        <dsp:cNvPr id="0" name=""/>
        <dsp:cNvSpPr/>
      </dsp:nvSpPr>
      <dsp:spPr>
        <a:xfrm>
          <a:off x="5809117" y="1827761"/>
          <a:ext cx="67672" cy="127730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0332F6-B131-4864-B0AB-0233AC302F0C}">
      <dsp:nvSpPr>
        <dsp:cNvPr id="0" name=""/>
        <dsp:cNvSpPr/>
      </dsp:nvSpPr>
      <dsp:spPr>
        <a:xfrm>
          <a:off x="4839787" y="1605427"/>
          <a:ext cx="544014" cy="54401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1" tIns="21111" rIns="21111" bIns="2111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4</a:t>
          </a:r>
          <a:endParaRPr lang="en-US" sz="2400" kern="1200" dirty="0"/>
        </a:p>
      </dsp:txBody>
      <dsp:txXfrm>
        <a:off x="4919456" y="1685096"/>
        <a:ext cx="384676" cy="384676"/>
      </dsp:txXfrm>
    </dsp:sp>
    <dsp:sp modelId="{E4BB1C17-1AA4-4353-831B-D42FA5392494}">
      <dsp:nvSpPr>
        <dsp:cNvPr id="0" name=""/>
        <dsp:cNvSpPr/>
      </dsp:nvSpPr>
      <dsp:spPr>
        <a:xfrm>
          <a:off x="4449780" y="2315041"/>
          <a:ext cx="132402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4441" tIns="165100" rIns="104441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Познава </a:t>
          </a:r>
          <a:r>
            <a:rPr lang="ru-RU" sz="1200" kern="1200" dirty="0"/>
            <a:t>технологичните процеси при облагородяване на платовете</a:t>
          </a:r>
          <a:endParaRPr lang="en-US" sz="1200" kern="1200" dirty="0" err="1"/>
        </a:p>
      </dsp:txBody>
      <dsp:txXfrm>
        <a:off x="4449780" y="2579847"/>
        <a:ext cx="1324029" cy="1700794"/>
      </dsp:txXfrm>
    </dsp:sp>
    <dsp:sp modelId="{D51EE19C-B22D-4DC8-8DB2-3A9DEADF719B}">
      <dsp:nvSpPr>
        <dsp:cNvPr id="0" name=""/>
        <dsp:cNvSpPr/>
      </dsp:nvSpPr>
      <dsp:spPr>
        <a:xfrm>
          <a:off x="5920924" y="1877398"/>
          <a:ext cx="662014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7A28AE-1313-4493-97ED-BE663CC06018}">
      <dsp:nvSpPr>
        <dsp:cNvPr id="0" name=""/>
        <dsp:cNvSpPr/>
      </dsp:nvSpPr>
      <dsp:spPr>
        <a:xfrm>
          <a:off x="6310931" y="1605427"/>
          <a:ext cx="544014" cy="54401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1" tIns="21111" rIns="21111" bIns="2111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5</a:t>
          </a:r>
          <a:endParaRPr lang="en-US" sz="2400" kern="1200" dirty="0"/>
        </a:p>
      </dsp:txBody>
      <dsp:txXfrm>
        <a:off x="6390600" y="1685096"/>
        <a:ext cx="384676" cy="384676"/>
      </dsp:txXfrm>
    </dsp:sp>
    <dsp:sp modelId="{94C20D0B-8E6D-4978-AFDE-44055D5828F4}">
      <dsp:nvSpPr>
        <dsp:cNvPr id="0" name=""/>
        <dsp:cNvSpPr/>
      </dsp:nvSpPr>
      <dsp:spPr>
        <a:xfrm>
          <a:off x="5920924" y="2315041"/>
          <a:ext cx="132402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4441" tIns="165100" rIns="104441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kern="1200" dirty="0" smtClean="0"/>
            <a:t>Знае </a:t>
          </a:r>
          <a:r>
            <a:rPr lang="bg-BG" sz="1200" kern="1200" dirty="0"/>
            <a:t>видовете текстилно багрене</a:t>
          </a:r>
          <a:endParaRPr lang="en-US" sz="1200" kern="1200" dirty="0" err="1"/>
        </a:p>
      </dsp:txBody>
      <dsp:txXfrm>
        <a:off x="5920924" y="2579847"/>
        <a:ext cx="1324029" cy="170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123DB-E0AC-40DD-ADF3-3400A1586E8C}">
      <dsp:nvSpPr>
        <dsp:cNvPr id="0" name=""/>
        <dsp:cNvSpPr/>
      </dsp:nvSpPr>
      <dsp:spPr>
        <a:xfrm>
          <a:off x="0" y="0"/>
          <a:ext cx="5009854" cy="10040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Шивач, мъжко/дамско облекло</a:t>
          </a:r>
          <a:endParaRPr lang="en-US" sz="2200" kern="1200" dirty="0" err="1" smtClean="0"/>
        </a:p>
      </dsp:txBody>
      <dsp:txXfrm>
        <a:off x="29406" y="29406"/>
        <a:ext cx="3808979" cy="945199"/>
      </dsp:txXfrm>
    </dsp:sp>
    <dsp:sp modelId="{00EE7714-A83D-4986-9E48-7E5F07C4E469}">
      <dsp:nvSpPr>
        <dsp:cNvPr id="0" name=""/>
        <dsp:cNvSpPr/>
      </dsp:nvSpPr>
      <dsp:spPr>
        <a:xfrm>
          <a:off x="374112" y="1143457"/>
          <a:ext cx="5009854" cy="1004011"/>
        </a:xfrm>
        <a:prstGeom prst="roundRect">
          <a:avLst>
            <a:gd name="adj" fmla="val 10000"/>
          </a:avLst>
        </a:prstGeom>
        <a:solidFill>
          <a:schemeClr val="accent2">
            <a:hueOff val="-2188608"/>
            <a:satOff val="-1975"/>
            <a:lumOff val="-4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Производител, каптонирано облекло</a:t>
          </a:r>
          <a:endParaRPr lang="en-US" sz="2200" kern="1200" dirty="0" err="1" smtClean="0"/>
        </a:p>
      </dsp:txBody>
      <dsp:txXfrm>
        <a:off x="403518" y="1172863"/>
        <a:ext cx="3924322" cy="945199"/>
      </dsp:txXfrm>
    </dsp:sp>
    <dsp:sp modelId="{3238E457-7BB1-4E00-B0CE-F5502F07AB21}">
      <dsp:nvSpPr>
        <dsp:cNvPr id="0" name=""/>
        <dsp:cNvSpPr/>
      </dsp:nvSpPr>
      <dsp:spPr>
        <a:xfrm>
          <a:off x="748224" y="2286914"/>
          <a:ext cx="5009854" cy="1004011"/>
        </a:xfrm>
        <a:prstGeom prst="roundRect">
          <a:avLst>
            <a:gd name="adj" fmla="val 10000"/>
          </a:avLst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Работник, спомагателни шивашки дейности</a:t>
          </a:r>
          <a:endParaRPr lang="en-US" sz="2200" kern="1200" dirty="0" err="1" smtClean="0"/>
        </a:p>
      </dsp:txBody>
      <dsp:txXfrm>
        <a:off x="777630" y="2316320"/>
        <a:ext cx="3924322" cy="945199"/>
      </dsp:txXfrm>
    </dsp:sp>
    <dsp:sp modelId="{A45AAEC3-D3F0-41BA-A705-93CFBF17723B}">
      <dsp:nvSpPr>
        <dsp:cNvPr id="0" name=""/>
        <dsp:cNvSpPr/>
      </dsp:nvSpPr>
      <dsp:spPr>
        <a:xfrm>
          <a:off x="1122337" y="3430371"/>
          <a:ext cx="5009854" cy="1004011"/>
        </a:xfrm>
        <a:prstGeom prst="roundRect">
          <a:avLst>
            <a:gd name="adj" fmla="val 10000"/>
          </a:avLst>
        </a:prstGeom>
        <a:solidFill>
          <a:schemeClr val="accent2">
            <a:hueOff val="-6565823"/>
            <a:satOff val="-5925"/>
            <a:lumOff val="-13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Изпълнител, модели</a:t>
          </a:r>
          <a:endParaRPr lang="en-US" sz="2200" kern="1200" dirty="0" err="1" smtClean="0"/>
        </a:p>
      </dsp:txBody>
      <dsp:txXfrm>
        <a:off x="1151743" y="3459777"/>
        <a:ext cx="3924322" cy="945199"/>
      </dsp:txXfrm>
    </dsp:sp>
    <dsp:sp modelId="{A90BF2C7-9464-48D9-9B94-AE8B93DAB114}">
      <dsp:nvSpPr>
        <dsp:cNvPr id="0" name=""/>
        <dsp:cNvSpPr/>
      </dsp:nvSpPr>
      <dsp:spPr>
        <a:xfrm>
          <a:off x="1496449" y="4573828"/>
          <a:ext cx="5009854" cy="1004011"/>
        </a:xfrm>
        <a:prstGeom prst="roundRect">
          <a:avLst>
            <a:gd name="adj" fmla="val 10000"/>
          </a:avLst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/>
            <a:t> Производител, бельо и др.</a:t>
          </a:r>
          <a:endParaRPr lang="en-US" sz="2200" kern="1200" dirty="0" err="1" smtClean="0"/>
        </a:p>
      </dsp:txBody>
      <dsp:txXfrm>
        <a:off x="1525855" y="4603234"/>
        <a:ext cx="3924322" cy="945199"/>
      </dsp:txXfrm>
    </dsp:sp>
    <dsp:sp modelId="{2DB39EEB-040E-4227-BDDA-A1B8D3863CD6}">
      <dsp:nvSpPr>
        <dsp:cNvPr id="0" name=""/>
        <dsp:cNvSpPr/>
      </dsp:nvSpPr>
      <dsp:spPr>
        <a:xfrm>
          <a:off x="4357246" y="733485"/>
          <a:ext cx="652607" cy="652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504083" y="733485"/>
        <a:ext cx="358933" cy="491087"/>
      </dsp:txXfrm>
    </dsp:sp>
    <dsp:sp modelId="{BE42826E-5088-4489-8D5F-D12A4FBD88BA}">
      <dsp:nvSpPr>
        <dsp:cNvPr id="0" name=""/>
        <dsp:cNvSpPr/>
      </dsp:nvSpPr>
      <dsp:spPr>
        <a:xfrm>
          <a:off x="4731359" y="1876943"/>
          <a:ext cx="652607" cy="652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277816"/>
            <a:satOff val="-1922"/>
            <a:lumOff val="-23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3277816"/>
              <a:satOff val="-1922"/>
              <a:lumOff val="-2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878196" y="1876943"/>
        <a:ext cx="358933" cy="491087"/>
      </dsp:txXfrm>
    </dsp:sp>
    <dsp:sp modelId="{B27F33C0-198F-49F5-A953-220F308E0F7B}">
      <dsp:nvSpPr>
        <dsp:cNvPr id="0" name=""/>
        <dsp:cNvSpPr/>
      </dsp:nvSpPr>
      <dsp:spPr>
        <a:xfrm>
          <a:off x="5105471" y="3003666"/>
          <a:ext cx="652607" cy="652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555631"/>
            <a:satOff val="-3844"/>
            <a:lumOff val="-47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6555631"/>
              <a:satOff val="-3844"/>
              <a:lumOff val="-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252308" y="3003666"/>
        <a:ext cx="358933" cy="491087"/>
      </dsp:txXfrm>
    </dsp:sp>
    <dsp:sp modelId="{44DD15A8-04EB-4C43-AA41-F83E32621A10}">
      <dsp:nvSpPr>
        <dsp:cNvPr id="0" name=""/>
        <dsp:cNvSpPr/>
      </dsp:nvSpPr>
      <dsp:spPr>
        <a:xfrm>
          <a:off x="5479584" y="4158279"/>
          <a:ext cx="652607" cy="652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833447"/>
            <a:satOff val="-5766"/>
            <a:lumOff val="-71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-9833447"/>
              <a:satOff val="-5766"/>
              <a:lumOff val="-7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626421" y="4158279"/>
        <a:ext cx="358933" cy="491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01E2C-BD9B-4F1C-974E-33F4F9DA11B5}">
      <dsp:nvSpPr>
        <dsp:cNvPr id="0" name=""/>
        <dsp:cNvSpPr/>
      </dsp:nvSpPr>
      <dsp:spPr>
        <a:xfrm>
          <a:off x="0" y="0"/>
          <a:ext cx="6176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44CE3-0CAA-42E2-88E6-3E2A652C9220}">
      <dsp:nvSpPr>
        <dsp:cNvPr id="0" name=""/>
        <dsp:cNvSpPr/>
      </dsp:nvSpPr>
      <dsp:spPr>
        <a:xfrm>
          <a:off x="0" y="0"/>
          <a:ext cx="6176776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 smtClean="0"/>
            <a:t>Удостоверение за завършен първи гимназиален етап</a:t>
          </a:r>
          <a:endParaRPr lang="bg-BG" sz="2500" kern="1200" noProof="0" dirty="0"/>
        </a:p>
      </dsp:txBody>
      <dsp:txXfrm>
        <a:off x="0" y="0"/>
        <a:ext cx="6176776" cy="895350"/>
      </dsp:txXfrm>
    </dsp:sp>
    <dsp:sp modelId="{3747528E-8473-48F4-A510-94A8FDF38939}">
      <dsp:nvSpPr>
        <dsp:cNvPr id="0" name=""/>
        <dsp:cNvSpPr/>
      </dsp:nvSpPr>
      <dsp:spPr>
        <a:xfrm>
          <a:off x="0" y="895350"/>
          <a:ext cx="6176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132F7-4F7B-4389-ACA6-930EBE620A78}">
      <dsp:nvSpPr>
        <dsp:cNvPr id="0" name=""/>
        <dsp:cNvSpPr/>
      </dsp:nvSpPr>
      <dsp:spPr>
        <a:xfrm>
          <a:off x="0" y="895350"/>
          <a:ext cx="6176776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/>
            <a:t> Заявление за записване</a:t>
          </a:r>
        </a:p>
      </dsp:txBody>
      <dsp:txXfrm>
        <a:off x="0" y="895350"/>
        <a:ext cx="6176776" cy="895350"/>
      </dsp:txXfrm>
    </dsp:sp>
    <dsp:sp modelId="{744707FD-C034-4F8A-AB6E-9396CA29F51E}">
      <dsp:nvSpPr>
        <dsp:cNvPr id="0" name=""/>
        <dsp:cNvSpPr/>
      </dsp:nvSpPr>
      <dsp:spPr>
        <a:xfrm>
          <a:off x="0" y="1790700"/>
          <a:ext cx="6176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1EF9F-E79E-4359-A2AC-F479F5D3F812}">
      <dsp:nvSpPr>
        <dsp:cNvPr id="0" name=""/>
        <dsp:cNvSpPr/>
      </dsp:nvSpPr>
      <dsp:spPr>
        <a:xfrm>
          <a:off x="0" y="1790700"/>
          <a:ext cx="6176776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/>
            <a:t>Медицинско свидетелство, че професията не е противоп</a:t>
          </a:r>
          <a:r>
            <a:rPr lang="en-US" sz="2500" kern="1200" noProof="0" dirty="0"/>
            <a:t>o</a:t>
          </a:r>
          <a:r>
            <a:rPr lang="bg-BG" sz="2500" kern="1200" noProof="0" dirty="0"/>
            <a:t>казна</a:t>
          </a:r>
        </a:p>
      </dsp:txBody>
      <dsp:txXfrm>
        <a:off x="0" y="1790700"/>
        <a:ext cx="6176776" cy="895350"/>
      </dsp:txXfrm>
    </dsp:sp>
    <dsp:sp modelId="{F27A3882-3A24-4A4F-9D64-D2A4EABBF915}">
      <dsp:nvSpPr>
        <dsp:cNvPr id="0" name=""/>
        <dsp:cNvSpPr/>
      </dsp:nvSpPr>
      <dsp:spPr>
        <a:xfrm>
          <a:off x="0" y="2686050"/>
          <a:ext cx="6176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E2C90-746C-44C8-81D7-EF33617FB110}">
      <dsp:nvSpPr>
        <dsp:cNvPr id="0" name=""/>
        <dsp:cNvSpPr/>
      </dsp:nvSpPr>
      <dsp:spPr>
        <a:xfrm>
          <a:off x="0" y="2686050"/>
          <a:ext cx="6176776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500" kern="1200" noProof="0" dirty="0"/>
        </a:p>
      </dsp:txBody>
      <dsp:txXfrm>
        <a:off x="0" y="2686050"/>
        <a:ext cx="6176776" cy="895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25A03-8A30-40B2-A251-4BE180558007}">
      <dsp:nvSpPr>
        <dsp:cNvPr id="0" name=""/>
        <dsp:cNvSpPr/>
      </dsp:nvSpPr>
      <dsp:spPr>
        <a:xfrm>
          <a:off x="0" y="437"/>
          <a:ext cx="6176776" cy="1023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54ADC-7C71-49D8-B272-61A29620255E}">
      <dsp:nvSpPr>
        <dsp:cNvPr id="0" name=""/>
        <dsp:cNvSpPr/>
      </dsp:nvSpPr>
      <dsp:spPr>
        <a:xfrm>
          <a:off x="309459" y="230613"/>
          <a:ext cx="562654" cy="562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DDEF2-D3EE-48F5-810E-D8B8D64CB1D1}">
      <dsp:nvSpPr>
        <dsp:cNvPr id="0" name=""/>
        <dsp:cNvSpPr/>
      </dsp:nvSpPr>
      <dsp:spPr>
        <a:xfrm>
          <a:off x="1181573" y="437"/>
          <a:ext cx="4995202" cy="10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68" tIns="108268" rIns="108268" bIns="10826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/>
            <a:t>Срок на обучение – </a:t>
          </a:r>
          <a:r>
            <a:rPr lang="bg-BG" sz="2500" kern="1200" noProof="0" dirty="0" smtClean="0"/>
            <a:t>2 </a:t>
          </a:r>
          <a:r>
            <a:rPr lang="bg-BG" sz="2500" kern="1200" noProof="0" dirty="0"/>
            <a:t>години</a:t>
          </a:r>
        </a:p>
      </dsp:txBody>
      <dsp:txXfrm>
        <a:off x="1181573" y="437"/>
        <a:ext cx="4995202" cy="1023007"/>
      </dsp:txXfrm>
    </dsp:sp>
    <dsp:sp modelId="{E7329DE9-6CBC-4222-BA02-41C8593CFC1E}">
      <dsp:nvSpPr>
        <dsp:cNvPr id="0" name=""/>
        <dsp:cNvSpPr/>
      </dsp:nvSpPr>
      <dsp:spPr>
        <a:xfrm>
          <a:off x="0" y="1279196"/>
          <a:ext cx="6176776" cy="1023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A56FE-768E-48F9-ABA8-AAF197C8B2AB}">
      <dsp:nvSpPr>
        <dsp:cNvPr id="0" name=""/>
        <dsp:cNvSpPr/>
      </dsp:nvSpPr>
      <dsp:spPr>
        <a:xfrm>
          <a:off x="309459" y="1509372"/>
          <a:ext cx="562654" cy="562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6C1C7-45DC-4D9D-8D3C-EF806EEEC836}">
      <dsp:nvSpPr>
        <dsp:cNvPr id="0" name=""/>
        <dsp:cNvSpPr/>
      </dsp:nvSpPr>
      <dsp:spPr>
        <a:xfrm>
          <a:off x="1181573" y="1279196"/>
          <a:ext cx="4995202" cy="10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68" tIns="108268" rIns="108268" bIns="10826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/>
            <a:t>Чужд език – </a:t>
          </a:r>
          <a:r>
            <a:rPr lang="bg-BG" sz="2500" kern="1200" noProof="0" dirty="0" smtClean="0"/>
            <a:t>...</a:t>
          </a:r>
          <a:endParaRPr lang="bg-BG" sz="2500" kern="1200" noProof="0" dirty="0"/>
        </a:p>
      </dsp:txBody>
      <dsp:txXfrm>
        <a:off x="1181573" y="1279196"/>
        <a:ext cx="4995202" cy="1023007"/>
      </dsp:txXfrm>
    </dsp:sp>
    <dsp:sp modelId="{625AEBC4-C6DD-430A-8F95-BBF226EF4AB3}">
      <dsp:nvSpPr>
        <dsp:cNvPr id="0" name=""/>
        <dsp:cNvSpPr/>
      </dsp:nvSpPr>
      <dsp:spPr>
        <a:xfrm>
          <a:off x="0" y="2557955"/>
          <a:ext cx="6176776" cy="1023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BAA1-CEB2-4B9D-A637-07137D038F05}">
      <dsp:nvSpPr>
        <dsp:cNvPr id="0" name=""/>
        <dsp:cNvSpPr/>
      </dsp:nvSpPr>
      <dsp:spPr>
        <a:xfrm>
          <a:off x="309459" y="2788132"/>
          <a:ext cx="562654" cy="562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2A193-A1DC-4B26-848A-CC858F8E32AC}">
      <dsp:nvSpPr>
        <dsp:cNvPr id="0" name=""/>
        <dsp:cNvSpPr/>
      </dsp:nvSpPr>
      <dsp:spPr>
        <a:xfrm>
          <a:off x="1181573" y="2557955"/>
          <a:ext cx="4995202" cy="10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68" tIns="108268" rIns="108268" bIns="10826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/>
            <a:t>Форма на обучение - </a:t>
          </a:r>
          <a:r>
            <a:rPr lang="bg-BG" sz="2500" kern="1200" noProof="0" dirty="0" smtClean="0"/>
            <a:t>дневна</a:t>
          </a:r>
          <a:endParaRPr lang="bg-BG" sz="2500" kern="1200" noProof="0" dirty="0"/>
        </a:p>
      </dsp:txBody>
      <dsp:txXfrm>
        <a:off x="1181573" y="2557955"/>
        <a:ext cx="4995202" cy="1023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#1">
  <dgm:title val="Процес с линейни стрелки, номерирани"/>
  <dgm:desc val="Използва се за показване на прогресия; времева линия; последователни стъпки в задача, процес или работен поток; или за акцентиране върху движение или посока. Въведени са автоматични числа, за да се покажат стъпките от процеса, които се появяват в кръг. Текст от ниво 1 и ниво 2 се появяват във фигура, наречена UpArrowCallout. Освен това възлите са свързани със стрелка като фигурата, подчертаваща естеството на процеса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Вертикален списък с плътни икони"/>
  <dgm:desc val="Използвайте, за да покажете поредица от визуализации отгоре надолу с текст от ниво 1 или ниво 1 и ниво 2, групирани във фигура. Върши най-добра работа с икони или малки картини с по-дълги описания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>
            <a:extLst>
              <a:ext uri="{FF2B5EF4-FFF2-40B4-BE49-F238E27FC236}">
                <a16:creationId xmlns:a16="http://schemas.microsoft.com/office/drawing/2014/main" id="{2F411311-EC85-4D3C-A37A-70ADE2D74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7B77A1D2-69E4-4BC7-9E13-AAABBCF06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0BF41-AC7B-43B2-8CA3-061F78F68501}" type="datetime1">
              <a:rPr lang="bg-BG" smtClean="0"/>
              <a:t>1.5.2023 г.</a:t>
            </a:fld>
            <a:endParaRPr lang="bg-BG" dirty="0"/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8A72A1B1-3904-40D2-8573-A90EB3B51D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83964B0C-ADAA-48EF-8DAF-5B5FB665CE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45AECB-6015-4480-938D-9A5BD0E958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70176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3788D-68EE-40BA-A7F8-D2AA9C7BE2FA}" type="datetime1">
              <a:rPr lang="bg-BG" smtClean="0"/>
              <a:pPr/>
              <a:t>1.5.2023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FFE2E9-7827-482E-8149-B87DE7FAEC7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19527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FFE2E9-7827-482E-8149-B87DE7FAEC7C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273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FFE2E9-7827-482E-8149-B87DE7FAEC7C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7638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FFE2E9-7827-482E-8149-B87DE7FAEC7C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916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FFE2E9-7827-482E-8149-B87DE7FAEC7C}" type="slidenum">
              <a:rPr lang="bg-BG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6059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FFE2E9-7827-482E-8149-B87DE7FAEC7C}" type="slidenum">
              <a:rPr lang="bg-BG" smtClean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1416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4313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1577839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1521634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1757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9223292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5077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37381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996367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0563969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4562557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6951604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5678501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7178419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6637000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8182654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7842229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8328540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7B75859F-872C-423B-97B2-9EA639263EE8}" type="datetime1">
              <a:rPr lang="bg-BG" noProof="0" smtClean="0"/>
              <a:t>1.5.2023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905116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>
    <p:pull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-2300505@edu.mon.b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facebook.com/profile.php?id=1000168359708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355207"/>
            <a:ext cx="8361229" cy="1143747"/>
          </a:xfrm>
        </p:spPr>
        <p:txBody>
          <a:bodyPr rtlCol="0">
            <a:normAutofit fontScale="90000"/>
          </a:bodyPr>
          <a:lstStyle/>
          <a:p>
            <a:pPr rtl="0"/>
            <a:r>
              <a:rPr lang="bg-BG" sz="4400" dirty="0">
                <a:solidFill>
                  <a:schemeClr val="bg2"/>
                </a:solidFill>
              </a:rPr>
              <a:t>ПРОФЕСИОНАЛНА ГИМНАЗИЯ ПО ТУРИЗЪМ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BDC00-1D23-4DDC-B36E-BD95A512C765}"/>
              </a:ext>
            </a:extLst>
          </p:cNvPr>
          <p:cNvSpPr/>
          <p:nvPr/>
        </p:nvSpPr>
        <p:spPr>
          <a:xfrm>
            <a:off x="9198241" y="241416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chemeClr val="bg2"/>
                </a:solidFill>
              </a:rPr>
              <a:t>ПРИЕМ </a:t>
            </a:r>
            <a:r>
              <a:rPr lang="bg-BG" dirty="0" smtClean="0">
                <a:solidFill>
                  <a:schemeClr val="bg2"/>
                </a:solidFill>
              </a:rPr>
              <a:t>2023/2024</a:t>
            </a:r>
            <a:endParaRPr lang="bg-BG" dirty="0">
              <a:solidFill>
                <a:schemeClr val="bg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7E102-696A-4A18-9F12-03FDF266A79F}"/>
              </a:ext>
            </a:extLst>
          </p:cNvPr>
          <p:cNvSpPr/>
          <p:nvPr/>
        </p:nvSpPr>
        <p:spPr>
          <a:xfrm>
            <a:off x="637143" y="5232373"/>
            <a:ext cx="11126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/>
              <a:t>ПРОФЕСИЯ: </a:t>
            </a:r>
            <a:r>
              <a:rPr lang="ru-RU" sz="2800" dirty="0" smtClean="0"/>
              <a:t>Оператор </a:t>
            </a:r>
            <a:r>
              <a:rPr lang="ru-RU" sz="2800" dirty="0"/>
              <a:t>в производството на </a:t>
            </a:r>
            <a:r>
              <a:rPr lang="ru-RU" sz="2800" dirty="0" smtClean="0"/>
              <a:t>облекло</a:t>
            </a:r>
            <a:endParaRPr lang="bg-BG" sz="2800" i="1" dirty="0"/>
          </a:p>
          <a:p>
            <a:r>
              <a:rPr lang="bg-BG" sz="2800" dirty="0"/>
              <a:t>СПЕЦИАЛНОСТ:</a:t>
            </a:r>
            <a:r>
              <a:rPr lang="bg-BG" sz="2800" i="1" dirty="0"/>
              <a:t> ПРОИЗВОДСТВО </a:t>
            </a:r>
            <a:r>
              <a:rPr lang="bg-BG" sz="2800" i="1" dirty="0" smtClean="0"/>
              <a:t>НА ОБЛЕКЛО ОТ ТЕКСТИЛ</a:t>
            </a:r>
            <a:endParaRPr lang="en-US" sz="28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102EC-5047-40A7-816D-B143348FB3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84327" y="3465595"/>
            <a:ext cx="779020" cy="895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193" y="4427441"/>
            <a:ext cx="5468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ДОПЪЛНИТЕЛЕН ДЪРЖАВЕН ПЛАН-ПРИЕМ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C0F090-A404-4906-92D9-B80FDBCB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255" y="238490"/>
            <a:ext cx="6745515" cy="214708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bg-BG" sz="7200" cap="all" dirty="0"/>
              <a:t>СЕРТИФИКАТИ</a:t>
            </a:r>
            <a:endParaRPr lang="en-US" sz="7200" cap="al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D2927-2F90-4D39-84D3-B5897849D00B}"/>
              </a:ext>
            </a:extLst>
          </p:cNvPr>
          <p:cNvSpPr txBox="1"/>
          <p:nvPr/>
        </p:nvSpPr>
        <p:spPr>
          <a:xfrm rot="10800000" flipH="1" flipV="1">
            <a:off x="1653436" y="3641112"/>
            <a:ext cx="771916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3200" dirty="0"/>
              <a:t>диплома за средно образование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3200" dirty="0"/>
              <a:t>с</a:t>
            </a:r>
            <a:r>
              <a:rPr lang="en-US" sz="3200" dirty="0" err="1"/>
              <a:t>видетелство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en-US" sz="3200" dirty="0"/>
              <a:t> </a:t>
            </a:r>
            <a:r>
              <a:rPr lang="en-US" sz="3200" dirty="0" err="1"/>
              <a:t>професионална</a:t>
            </a:r>
            <a:r>
              <a:rPr lang="en-US" sz="3200" dirty="0"/>
              <a:t> </a:t>
            </a:r>
            <a:r>
              <a:rPr lang="en-US" sz="3200" dirty="0" err="1"/>
              <a:t>квалификация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8EBF5-8726-4EF8-9E9C-E86F22FB1C31}"/>
              </a:ext>
            </a:extLst>
          </p:cNvPr>
          <p:cNvSpPr txBox="1"/>
          <p:nvPr/>
        </p:nvSpPr>
        <p:spPr>
          <a:xfrm>
            <a:off x="3181610" y="1816274"/>
            <a:ext cx="44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При завършване на 12. клас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298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bg-BG" dirty="0">
                <a:solidFill>
                  <a:schemeClr val="bg2"/>
                </a:solidFill>
              </a:rPr>
              <a:t>За повече информация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n-US" dirty="0">
                <a:solidFill>
                  <a:schemeClr val="bg2"/>
                </a:solidFill>
              </a:rPr>
              <a:t>E-mail</a:t>
            </a:r>
            <a:r>
              <a:rPr lang="bg-BG" dirty="0">
                <a:solidFill>
                  <a:schemeClr val="bg2"/>
                </a:solidFill>
              </a:rPr>
              <a:t>: </a:t>
            </a:r>
            <a:r>
              <a:rPr lang="en-US" dirty="0" smtClean="0">
                <a:solidFill>
                  <a:schemeClr val="bg2"/>
                </a:solidFill>
                <a:hlinkClick r:id="rId3"/>
              </a:rPr>
              <a:t>info-2300505@edu.mon.bg</a:t>
            </a:r>
            <a:endParaRPr lang="en-US" dirty="0" smtClean="0">
              <a:solidFill>
                <a:schemeClr val="bg2"/>
              </a:solidFill>
            </a:endParaRPr>
          </a:p>
          <a:p>
            <a:pPr rtl="0"/>
            <a:r>
              <a:rPr lang="bg-BG" dirty="0" smtClean="0">
                <a:solidFill>
                  <a:schemeClr val="bg2"/>
                </a:solidFill>
              </a:rPr>
              <a:t>тел</a:t>
            </a:r>
            <a:r>
              <a:rPr lang="bg-BG" dirty="0">
                <a:solidFill>
                  <a:schemeClr val="bg2"/>
                </a:solidFill>
              </a:rPr>
              <a:t>: </a:t>
            </a:r>
            <a:r>
              <a:rPr lang="bg-BG" dirty="0" smtClean="0">
                <a:solidFill>
                  <a:schemeClr val="bg2"/>
                </a:solidFill>
              </a:rPr>
              <a:t>0722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bg-BG" dirty="0" smtClean="0">
                <a:solidFill>
                  <a:schemeClr val="bg2"/>
                </a:solidFill>
              </a:rPr>
              <a:t>66427/0884772747</a:t>
            </a:r>
            <a:endParaRPr lang="bg-BG" dirty="0">
              <a:solidFill>
                <a:schemeClr val="bg2"/>
              </a:solidFill>
            </a:endParaRP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www.facebook.com/profile.php?id=100016835970882</a:t>
            </a:r>
            <a:endParaRPr lang="bg-BG" dirty="0" smtClean="0"/>
          </a:p>
          <a:p>
            <a:r>
              <a:rPr lang="en-US" dirty="0" smtClean="0">
                <a:solidFill>
                  <a:schemeClr val="bg2"/>
                </a:solidFill>
              </a:rPr>
              <a:t>website: www.pgtsamokov.org</a:t>
            </a:r>
          </a:p>
          <a:p>
            <a:endParaRPr lang="bg-BG" dirty="0">
              <a:solidFill>
                <a:schemeClr val="bg2"/>
              </a:solidFill>
            </a:endParaRPr>
          </a:p>
          <a:p>
            <a:pPr rtl="0"/>
            <a:endParaRPr lang="bg-BG" dirty="0">
              <a:solidFill>
                <a:schemeClr val="bg2"/>
              </a:solidFill>
            </a:endParaRPr>
          </a:p>
          <a:p>
            <a:pPr rtl="0"/>
            <a:endParaRPr lang="bg-BG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84952">
            <a:off x="5627078" y="1312081"/>
            <a:ext cx="4651131" cy="21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20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AFDD-2DC1-4A5D-8F9E-3D17C0BC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632" y="612648"/>
            <a:ext cx="6176776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bg-BG" dirty="0" smtClean="0"/>
              <a:t>Операторът в производство на облекло от текстил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FD3DF-89B8-4591-B19D-C1D9724D9B80}"/>
              </a:ext>
            </a:extLst>
          </p:cNvPr>
          <p:cNvSpPr txBox="1"/>
          <p:nvPr/>
        </p:nvSpPr>
        <p:spPr>
          <a:xfrm>
            <a:off x="6153912" y="2724912"/>
            <a:ext cx="467258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4000"/>
              </a:lnSpc>
              <a:spcAft>
                <a:spcPts val="200"/>
              </a:spcAft>
            </a:pPr>
            <a:r>
              <a:rPr lang="bg-BG" dirty="0">
                <a:solidFill>
                  <a:schemeClr val="tx2"/>
                </a:solidFill>
              </a:rPr>
              <a:t>       </a:t>
            </a:r>
          </a:p>
          <a:p>
            <a:pPr defTabSz="914400">
              <a:lnSpc>
                <a:spcPct val="94000"/>
              </a:lnSpc>
              <a:spcAft>
                <a:spcPts val="200"/>
              </a:spcAft>
            </a:pPr>
            <a:r>
              <a:rPr lang="ru-RU" sz="2000" dirty="0" smtClean="0"/>
              <a:t>Владее </a:t>
            </a:r>
            <a:r>
              <a:rPr lang="ru-RU" sz="2000" dirty="0"/>
              <a:t>знания, умения и компетентности, свързани с осъществяване на основни и спомагателни дейности в технологичния процес при производството на облекло от текстил.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AutoShape 4" descr="Шивашки услуги | Шивашко ателие Джоли"/>
          <p:cNvSpPr>
            <a:spLocks noChangeAspect="1" noChangeArrowheads="1"/>
          </p:cNvSpPr>
          <p:nvPr/>
        </p:nvSpPr>
        <p:spPr bwMode="auto">
          <a:xfrm>
            <a:off x="1368913" y="1710714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Шивашки услуги | Шивашко ателие Дж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Шивашки услуги | Шивашко ателие Джоли"/>
          <p:cNvSpPr>
            <a:spLocks noChangeAspect="1" noChangeArrowheads="1"/>
          </p:cNvSpPr>
          <p:nvPr/>
        </p:nvSpPr>
        <p:spPr bwMode="auto">
          <a:xfrm>
            <a:off x="307975" y="7937"/>
            <a:ext cx="3614482" cy="36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25632">
            <a:off x="754631" y="1279067"/>
            <a:ext cx="4686727" cy="46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7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27C5-2838-45C4-B015-9DEB33A5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169" y="247650"/>
            <a:ext cx="565981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bg-BG" sz="4100" dirty="0" smtClean="0"/>
              <a:t>Основни дейности</a:t>
            </a:r>
            <a:r>
              <a:rPr lang="bg-BG" sz="4100" dirty="0" smtClean="0"/>
              <a:t> </a:t>
            </a:r>
            <a:endParaRPr lang="en-US" sz="4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076E8-6DA6-4A23-8EE2-E578E008AA4B}"/>
              </a:ext>
            </a:extLst>
          </p:cNvPr>
          <p:cNvSpPr/>
          <p:nvPr/>
        </p:nvSpPr>
        <p:spPr>
          <a:xfrm>
            <a:off x="408373" y="1495371"/>
            <a:ext cx="4998128" cy="4372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bg-BG" sz="2800" dirty="0">
                <a:solidFill>
                  <a:schemeClr val="tx2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   </a:t>
            </a:r>
            <a:r>
              <a:rPr lang="bg-BG" dirty="0" smtClean="0">
                <a:solidFill>
                  <a:schemeClr val="tx2"/>
                </a:solidFill>
              </a:rPr>
              <a:t>  И</a:t>
            </a:r>
            <a:r>
              <a:rPr lang="ru-RU" dirty="0" smtClean="0"/>
              <a:t>зпълнява </a:t>
            </a:r>
            <a:r>
              <a:rPr lang="ru-RU" dirty="0"/>
              <a:t>различни технологични операции върху предварително скроени детайли на облекло от текстил: </a:t>
            </a:r>
            <a:endParaRPr lang="ru-RU" dirty="0" smtClean="0"/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r>
              <a:rPr lang="ru-RU" dirty="0" smtClean="0"/>
              <a:t>изработване </a:t>
            </a:r>
            <a:r>
              <a:rPr lang="ru-RU" dirty="0"/>
              <a:t>на елементи и малки детайли (джобове, яки, маншети, капаци, колани, гайки и др.); </a:t>
            </a:r>
            <a:endParaRPr lang="ru-RU" dirty="0" smtClean="0"/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r>
              <a:rPr lang="ru-RU" dirty="0" smtClean="0"/>
              <a:t>изработване </a:t>
            </a:r>
            <a:r>
              <a:rPr lang="ru-RU" dirty="0"/>
              <a:t>на съединителни и лицеви украсителни </a:t>
            </a:r>
            <a:r>
              <a:rPr lang="ru-RU" dirty="0" smtClean="0"/>
              <a:t>шевове;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r>
              <a:rPr lang="ru-RU" dirty="0" smtClean="0"/>
              <a:t>изпълняване </a:t>
            </a:r>
            <a:r>
              <a:rPr lang="ru-RU" dirty="0"/>
              <a:t>на монтажни операции (прикачване на платки, мостри, яки, ръкави и др.); </a:t>
            </a:r>
            <a:endParaRPr lang="ru-RU" dirty="0" smtClean="0"/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r>
              <a:rPr lang="ru-RU" dirty="0" smtClean="0"/>
              <a:t>изработване </a:t>
            </a:r>
            <a:r>
              <a:rPr lang="ru-RU" dirty="0"/>
              <a:t>на илици с шевен полуавтомат; пришиване на копчета с шевен полуавтомат; обшиване на резерви и др.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8" name="Picture 4" descr="тапети : модел, мода, Ема Стоун, пролет, сезон, фотосесия, връхни дрехи,  моден дизайн, официално облекло, 1079x1440 пиксела 1079x1440 - wallhaven -  531276 - тапети - Wall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9101">
            <a:off x="6323985" y="541649"/>
            <a:ext cx="3844171" cy="51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07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AFDD-2DC1-4A5D-8F9E-3D17C0BC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dirty="0" smtClean="0"/>
              <a:t>ОСНОВНИ ДЕЙНОСТИ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FD3DF-89B8-4591-B19D-C1D9724D9B80}"/>
              </a:ext>
            </a:extLst>
          </p:cNvPr>
          <p:cNvSpPr txBox="1"/>
          <p:nvPr/>
        </p:nvSpPr>
        <p:spPr>
          <a:xfrm>
            <a:off x="5100824" y="2286000"/>
            <a:ext cx="6176776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defTabSz="914400">
              <a:lnSpc>
                <a:spcPct val="94000"/>
              </a:lnSpc>
              <a:spcAft>
                <a:spcPts val="200"/>
              </a:spcAft>
            </a:pPr>
            <a:endParaRPr lang="bg-BG" dirty="0">
              <a:solidFill>
                <a:schemeClr val="tx2"/>
              </a:solidFill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ru-RU" sz="2000" dirty="0"/>
              <a:t>Операторът в производството на облекло работи с основни видове шевни машини и шевни полуавтомати. </a:t>
            </a:r>
            <a:endParaRPr lang="ru-RU" sz="2000" dirty="0" smtClean="0"/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ru-RU" sz="2000" dirty="0" smtClean="0"/>
              <a:t>Изработва </a:t>
            </a:r>
            <a:r>
              <a:rPr lang="ru-RU" sz="2000" dirty="0"/>
              <a:t>детайли за облекло, спазвайки технологичната последователност и изискванията за качество. </a:t>
            </a:r>
            <a:endParaRPr lang="ru-RU" sz="2000" dirty="0" smtClean="0"/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ru-RU" sz="2000" dirty="0" smtClean="0"/>
              <a:t>Операторът </a:t>
            </a:r>
            <a:r>
              <a:rPr lang="ru-RU" sz="2000" dirty="0"/>
              <a:t>настройва и поддържа машините за същинските технологични процеси – ушиване на дрехата и на детайлите към нея. </a:t>
            </a:r>
            <a:endParaRPr lang="ru-RU" sz="2000" dirty="0" smtClean="0"/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хода на производствения процес поправя грешки от технологичен характер в рамките на своите компетентности. </a:t>
            </a:r>
            <a:endParaRPr lang="ru-RU" sz="2000" dirty="0" smtClean="0"/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ru-RU" sz="2000" dirty="0" smtClean="0"/>
              <a:t>Работи </a:t>
            </a:r>
            <a:r>
              <a:rPr lang="ru-RU" sz="2000" dirty="0"/>
              <a:t>със съоръжения за влаготоплинна обработка. </a:t>
            </a:r>
            <a:endParaRPr lang="ru-RU" sz="2000" dirty="0" smtClean="0"/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ru-RU" sz="2000" dirty="0" smtClean="0"/>
              <a:t>Поддържа </a:t>
            </a:r>
            <a:r>
              <a:rPr lang="ru-RU" sz="2000" dirty="0"/>
              <a:t>в изправност машините и съоръженията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92562">
            <a:off x="362649" y="1749668"/>
            <a:ext cx="4731721" cy="31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68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27C5-2838-45C4-B015-9DEB33A5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95" y="685800"/>
            <a:ext cx="1026610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bg-BG" sz="4400" dirty="0" smtClean="0"/>
              <a:t>ОПЕРАТОРЪТ В ПРоИЗВОДСТВО НА ОБЛЕКЛО</a:t>
            </a:r>
            <a:endParaRPr lang="en-US" sz="4400" dirty="0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39413FEF-377E-46AB-8D1A-BC714CC8E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284468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26900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801" y="228605"/>
            <a:ext cx="6176776" cy="1485900"/>
          </a:xfrm>
        </p:spPr>
        <p:txBody>
          <a:bodyPr rtlCol="0">
            <a:normAutofit fontScale="90000"/>
          </a:bodyPr>
          <a:lstStyle/>
          <a:p>
            <a:r>
              <a:rPr lang="bg-BG" sz="4100" dirty="0"/>
              <a:t>Придобиват се </a:t>
            </a:r>
            <a:r>
              <a:rPr lang="bg-BG" sz="4100" dirty="0" smtClean="0"/>
              <a:t/>
            </a:r>
            <a:br>
              <a:rPr lang="bg-BG" sz="4100" dirty="0" smtClean="0"/>
            </a:br>
            <a:r>
              <a:rPr lang="bg-BG" sz="4100" dirty="0" smtClean="0"/>
              <a:t>знания </a:t>
            </a:r>
            <a:r>
              <a:rPr lang="bg-BG" sz="4100" dirty="0"/>
              <a:t>за</a:t>
            </a:r>
            <a:r>
              <a:rPr lang="en-US" sz="4100" dirty="0"/>
              <a:t/>
            </a:r>
            <a:br>
              <a:rPr lang="en-US" sz="4100" dirty="0"/>
            </a:br>
            <a:endParaRPr lang="bg-BG" sz="4100" dirty="0"/>
          </a:p>
        </p:txBody>
      </p:sp>
      <p:graphicFrame>
        <p:nvGraphicFramePr>
          <p:cNvPr id="16" name="Контейнер на съдържание 2" descr="Графика SmartArt за линеен процес">
            <a:extLst>
              <a:ext uri="{FF2B5EF4-FFF2-40B4-BE49-F238E27FC236}">
                <a16:creationId xmlns:a16="http://schemas.microsoft.com/office/drawing/2014/main" id="{331726FD-249E-4EF7-80AF-0F3F058533F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609597"/>
              </p:ext>
            </p:extLst>
          </p:nvPr>
        </p:nvGraphicFramePr>
        <p:xfrm>
          <a:off x="4724401" y="971554"/>
          <a:ext cx="7393618" cy="588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120" y="1221398"/>
            <a:ext cx="1946709" cy="2430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4304979"/>
            <a:ext cx="3679988" cy="20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5CDB-0B58-432F-9FA4-7E5FE74F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9" y="639704"/>
            <a:ext cx="4953740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9000"/>
              </a:lnSpc>
            </a:pPr>
            <a:r>
              <a:rPr lang="bg-BG" sz="3100" dirty="0"/>
              <a:t>РЕАЛИЗАЦИЯ В </a:t>
            </a:r>
            <a:r>
              <a:rPr lang="bg-BG" sz="3100" dirty="0" smtClean="0"/>
              <a:t>шЕВНАТА промишленост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bg-BG" sz="3100" dirty="0"/>
              <a:t/>
            </a:r>
            <a:br>
              <a:rPr lang="bg-BG" sz="3100" dirty="0"/>
            </a:br>
            <a:r>
              <a:rPr lang="bg-BG" sz="3100" dirty="0"/>
              <a:t>- </a:t>
            </a:r>
            <a:r>
              <a:rPr lang="en-US" sz="3100" dirty="0" err="1"/>
              <a:t>изпълнителски</a:t>
            </a:r>
            <a:r>
              <a:rPr lang="bg-BG" sz="3100" dirty="0"/>
              <a:t> персонал</a:t>
            </a:r>
            <a:br>
              <a:rPr lang="bg-BG" sz="3100" dirty="0"/>
            </a:br>
            <a:r>
              <a:rPr lang="bg-BG" sz="3100" dirty="0"/>
              <a:t/>
            </a:r>
            <a:br>
              <a:rPr lang="bg-BG" sz="3100" dirty="0"/>
            </a:br>
            <a:r>
              <a:rPr lang="bg-BG" sz="3100" dirty="0"/>
              <a:t>- </a:t>
            </a:r>
            <a:r>
              <a:rPr lang="en-US" sz="3100" dirty="0" err="1"/>
              <a:t>ръковод</a:t>
            </a:r>
            <a:r>
              <a:rPr lang="bg-BG" sz="3100" dirty="0"/>
              <a:t>е</a:t>
            </a:r>
            <a:r>
              <a:rPr lang="en-US" sz="3100" dirty="0"/>
              <a:t>н </a:t>
            </a:r>
            <a:r>
              <a:rPr lang="bg-BG" sz="3100" dirty="0" smtClean="0"/>
              <a:t>КАДЪР в СОБСТВЕНО АТЕЛИЕ</a:t>
            </a:r>
            <a:r>
              <a:rPr lang="bg-BG" sz="3100" dirty="0"/>
              <a:t/>
            </a:r>
            <a:br>
              <a:rPr lang="bg-BG" sz="3100" dirty="0"/>
            </a:br>
            <a:endParaRPr lang="en-US" sz="3100" dirty="0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1AF7CF60-2D7A-4B72-BFE7-8DC431B48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49239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21634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7863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Документи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записване</a:t>
            </a:r>
            <a:endParaRPr lang="en-US" dirty="0"/>
          </a:p>
        </p:txBody>
      </p:sp>
      <p:pic>
        <p:nvPicPr>
          <p:cNvPr id="15" name="Контейнер на съдържание 14" descr="Легнал човек с лаптоп">
            <a:extLst>
              <a:ext uri="{FF2B5EF4-FFF2-40B4-BE49-F238E27FC236}">
                <a16:creationId xmlns:a16="http://schemas.microsoft.com/office/drawing/2014/main" id="{C7F36DA5-3286-4EAB-8CE6-34424572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-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graphicFrame>
        <p:nvGraphicFramePr>
          <p:cNvPr id="11" name="Контейнер на съдържание 2" descr="Графика SmartArt за икона">
            <a:extLst>
              <a:ext uri="{FF2B5EF4-FFF2-40B4-BE49-F238E27FC236}">
                <a16:creationId xmlns:a16="http://schemas.microsoft.com/office/drawing/2014/main" id="{2C3B66B2-5616-4950-BC4A-AF268B5D77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9973952"/>
              </p:ext>
            </p:extLst>
          </p:nvPr>
        </p:nvGraphicFramePr>
        <p:xfrm>
          <a:off x="5100824" y="2286000"/>
          <a:ext cx="617677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597520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bg-BG" dirty="0"/>
              <a:t> За обучението </a:t>
            </a:r>
          </a:p>
        </p:txBody>
      </p:sp>
      <p:pic>
        <p:nvPicPr>
          <p:cNvPr id="15" name="Контейнер на съдържание 14" descr="Легнал човек с лаптоп">
            <a:extLst>
              <a:ext uri="{FF2B5EF4-FFF2-40B4-BE49-F238E27FC236}">
                <a16:creationId xmlns:a16="http://schemas.microsoft.com/office/drawing/2014/main" id="{C7F36DA5-3286-4EAB-8CE6-34424572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-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graphicFrame>
        <p:nvGraphicFramePr>
          <p:cNvPr id="11" name="Контейнер на съдържание 2" descr="Графика SmartArt за икона">
            <a:extLst>
              <a:ext uri="{FF2B5EF4-FFF2-40B4-BE49-F238E27FC236}">
                <a16:creationId xmlns:a16="http://schemas.microsoft.com/office/drawing/2014/main" id="{2C3B66B2-5616-4950-BC4A-AF268B5D77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7929346"/>
              </p:ext>
            </p:extLst>
          </p:nvPr>
        </p:nvGraphicFramePr>
        <p:xfrm>
          <a:off x="5100824" y="2286000"/>
          <a:ext cx="617677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67982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032C04-CDCC-4B71-8433-7230B8B14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BAF3C8-71C4-431D-8214-C45BE69CDAF4}">
  <ds:schemaRefs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91CEF5-7D17-4449-AD82-27F788CCEB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388</Words>
  <Application>Microsoft Office PowerPoint</Application>
  <PresentationFormat>Widescreen</PresentationFormat>
  <Paragraphs>66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Franklin Gothic Book</vt:lpstr>
      <vt:lpstr>Verdana</vt:lpstr>
      <vt:lpstr>Wingdings</vt:lpstr>
      <vt:lpstr>Wingdings 3</vt:lpstr>
      <vt:lpstr>Slice</vt:lpstr>
      <vt:lpstr>ПРОФЕСИОНАЛНА ГИМНАЗИЯ ПО ТУРИЗЪМ</vt:lpstr>
      <vt:lpstr>Операторът в производство на облекло от текстил</vt:lpstr>
      <vt:lpstr>Основни дейности </vt:lpstr>
      <vt:lpstr>ОСНОВНИ ДЕЙНОСТИ</vt:lpstr>
      <vt:lpstr>ОПЕРАТОРЪТ В ПРоИЗВОДСТВО НА ОБЛЕКЛО</vt:lpstr>
      <vt:lpstr>Придобиват се  знания за </vt:lpstr>
      <vt:lpstr>РЕАЛИЗАЦИЯ В шЕВНАТА промишленост  - изпълнителски персонал  - ръководен КАДЪР в СОБСТВЕНО АТЕЛИЕ </vt:lpstr>
      <vt:lpstr> Документи за записване</vt:lpstr>
      <vt:lpstr> За обучението </vt:lpstr>
      <vt:lpstr>СЕРТИФИКАТИ</vt:lpstr>
      <vt:lpstr>За повече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2020-05-30T07:07:32Z</dcterms:created>
  <dcterms:modified xsi:type="dcterms:W3CDTF">2023-05-01T10:49:43Z</dcterms:modified>
</cp:coreProperties>
</file>