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69" r:id="rId1"/>
  </p:sldMasterIdLst>
  <p:sldIdLst>
    <p:sldId id="256" r:id="rId2"/>
    <p:sldId id="257" r:id="rId3"/>
    <p:sldId id="258" r:id="rId4"/>
    <p:sldId id="26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44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872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18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644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266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412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748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92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401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718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63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142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531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799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449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938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0634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1949" y="2801526"/>
            <a:ext cx="20561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Roboto Bk"/>
              <a:cs typeface="Roboto B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237" y="945562"/>
            <a:ext cx="4034023" cy="192786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0"/>
              </a:spcBef>
            </a:pPr>
            <a:r>
              <a:rPr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Д</a:t>
            </a:r>
            <a:r>
              <a:rPr lang="bg-BG"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ъ</a:t>
            </a:r>
            <a:r>
              <a:rPr lang="bg-BG"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р</a:t>
            </a:r>
            <a:r>
              <a:rPr lang="bg-BG"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ж</a:t>
            </a:r>
            <a:r>
              <a:rPr lang="bg-BG"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а</a:t>
            </a:r>
            <a:r>
              <a:rPr lang="bg-BG"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в</a:t>
            </a:r>
            <a:r>
              <a:rPr lang="bg-BG"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н</a:t>
            </a:r>
            <a:r>
              <a:rPr lang="bg-BG"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и </a:t>
            </a:r>
            <a:r>
              <a:rPr sz="4800" spc="-39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lang="bg-BG" sz="4800" spc="-39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 </a:t>
            </a:r>
            <a:r>
              <a:rPr sz="4800" spc="-48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з</a:t>
            </a:r>
            <a:r>
              <a:rPr lang="bg-BG" sz="4800" spc="-48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р</a:t>
            </a:r>
            <a:r>
              <a:rPr lang="bg-BG" sz="4800" spc="-39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0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е</a:t>
            </a:r>
            <a:r>
              <a:rPr lang="bg-BG" sz="4800" spc="-30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26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л</a:t>
            </a:r>
            <a:r>
              <a:rPr lang="bg-BG" sz="4800" spc="-26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7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о</a:t>
            </a:r>
            <a:r>
              <a:rPr lang="bg-BG" sz="4800" spc="-37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5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с</a:t>
            </a:r>
            <a:r>
              <a:rPr lang="bg-BG" sz="4800" spc="-35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459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т</a:t>
            </a:r>
            <a:r>
              <a:rPr lang="bg-BG" sz="4800" spc="-459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3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н</a:t>
            </a:r>
            <a:r>
              <a:rPr lang="bg-BG" sz="4800" spc="-33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28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и</a:t>
            </a:r>
            <a:r>
              <a:rPr sz="4800" spc="-204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lang="bg-BG" sz="4800" spc="-204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2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и</a:t>
            </a:r>
            <a:r>
              <a:rPr lang="bg-BG" sz="4800" spc="-32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48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з</a:t>
            </a:r>
            <a:r>
              <a:rPr lang="bg-BG" sz="4800" spc="-48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2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п</a:t>
            </a:r>
            <a:r>
              <a:rPr lang="bg-BG" sz="4800" spc="-32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41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и</a:t>
            </a:r>
            <a:r>
              <a:rPr lang="bg-BG" sz="4800" spc="-41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37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т</a:t>
            </a:r>
            <a:r>
              <a:rPr lang="bg-BG" sz="4800" spc="-375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r>
              <a:rPr sz="4800" spc="-18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и</a:t>
            </a:r>
            <a:r>
              <a:rPr lang="en-US" sz="4800" spc="-180" dirty="0" smtClean="0">
                <a:solidFill>
                  <a:schemeClr val="tx1">
                    <a:lumMod val="95000"/>
                  </a:schemeClr>
                </a:solidFill>
                <a:latin typeface="Roboto"/>
                <a:cs typeface="Roboto"/>
              </a:rPr>
              <a:t> </a:t>
            </a:r>
            <a:endParaRPr sz="4800" dirty="0">
              <a:solidFill>
                <a:schemeClr val="tx1">
                  <a:lumMod val="95000"/>
                </a:schemeClr>
              </a:solidFill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67836" y="2201225"/>
            <a:ext cx="4599940" cy="2859405"/>
            <a:chOff x="176850" y="1723644"/>
            <a:chExt cx="4599940" cy="28594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5645" y="1723644"/>
              <a:ext cx="1829321" cy="27934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68196" y="3150108"/>
              <a:ext cx="2156460" cy="83820"/>
            </a:xfrm>
            <a:custGeom>
              <a:avLst/>
              <a:gdLst/>
              <a:ahLst/>
              <a:cxnLst/>
              <a:rect l="l" t="t" r="r" b="b"/>
              <a:pathLst>
                <a:path w="2156460" h="83819">
                  <a:moveTo>
                    <a:pt x="2156460" y="0"/>
                  </a:moveTo>
                  <a:lnTo>
                    <a:pt x="0" y="0"/>
                  </a:lnTo>
                  <a:lnTo>
                    <a:pt x="9017" y="83756"/>
                  </a:lnTo>
                  <a:lnTo>
                    <a:pt x="2156460" y="59194"/>
                  </a:lnTo>
                  <a:lnTo>
                    <a:pt x="2156460" y="0"/>
                  </a:lnTo>
                  <a:close/>
                </a:path>
              </a:pathLst>
            </a:custGeom>
            <a:solidFill>
              <a:srgbClr val="FFA2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0760" y="2977896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32004" y="0"/>
                  </a:moveTo>
                  <a:lnTo>
                    <a:pt x="19684" y="2407"/>
                  </a:lnTo>
                  <a:lnTo>
                    <a:pt x="9496" y="9056"/>
                  </a:lnTo>
                  <a:lnTo>
                    <a:pt x="2561" y="19089"/>
                  </a:lnTo>
                  <a:lnTo>
                    <a:pt x="0" y="31648"/>
                  </a:lnTo>
                  <a:lnTo>
                    <a:pt x="2561" y="43727"/>
                  </a:lnTo>
                  <a:lnTo>
                    <a:pt x="9496" y="53497"/>
                  </a:lnTo>
                  <a:lnTo>
                    <a:pt x="19684" y="60035"/>
                  </a:lnTo>
                  <a:lnTo>
                    <a:pt x="32004" y="62420"/>
                  </a:lnTo>
                  <a:lnTo>
                    <a:pt x="44313" y="60035"/>
                  </a:lnTo>
                  <a:lnTo>
                    <a:pt x="54479" y="53497"/>
                  </a:lnTo>
                  <a:lnTo>
                    <a:pt x="61393" y="43727"/>
                  </a:lnTo>
                  <a:lnTo>
                    <a:pt x="63944" y="31648"/>
                  </a:lnTo>
                  <a:lnTo>
                    <a:pt x="61393" y="19089"/>
                  </a:lnTo>
                  <a:lnTo>
                    <a:pt x="54479" y="9056"/>
                  </a:lnTo>
                  <a:lnTo>
                    <a:pt x="44313" y="2407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B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90288" y="2360740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5" h="17144">
                  <a:moveTo>
                    <a:pt x="29692" y="0"/>
                  </a:moveTo>
                  <a:lnTo>
                    <a:pt x="29375" y="0"/>
                  </a:lnTo>
                  <a:lnTo>
                    <a:pt x="27317" y="0"/>
                  </a:lnTo>
                  <a:lnTo>
                    <a:pt x="21424" y="2476"/>
                  </a:lnTo>
                  <a:lnTo>
                    <a:pt x="14109" y="4953"/>
                  </a:lnTo>
                  <a:lnTo>
                    <a:pt x="5638" y="10693"/>
                  </a:lnTo>
                  <a:lnTo>
                    <a:pt x="0" y="15455"/>
                  </a:lnTo>
                  <a:lnTo>
                    <a:pt x="0" y="16370"/>
                  </a:lnTo>
                  <a:lnTo>
                    <a:pt x="190" y="16573"/>
                  </a:lnTo>
                  <a:lnTo>
                    <a:pt x="507" y="16637"/>
                  </a:lnTo>
                  <a:lnTo>
                    <a:pt x="3530" y="16637"/>
                  </a:lnTo>
                  <a:lnTo>
                    <a:pt x="9753" y="14808"/>
                  </a:lnTo>
                  <a:lnTo>
                    <a:pt x="15976" y="11607"/>
                  </a:lnTo>
                  <a:lnTo>
                    <a:pt x="24434" y="6845"/>
                  </a:lnTo>
                  <a:lnTo>
                    <a:pt x="31940" y="2082"/>
                  </a:lnTo>
                  <a:lnTo>
                    <a:pt x="29946" y="63"/>
                  </a:lnTo>
                  <a:lnTo>
                    <a:pt x="29692" y="0"/>
                  </a:lnTo>
                  <a:close/>
                </a:path>
              </a:pathLst>
            </a:custGeom>
            <a:solidFill>
              <a:srgbClr val="14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3837" y="2336354"/>
              <a:ext cx="1222374" cy="21929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850" y="1784666"/>
              <a:ext cx="1960289" cy="279799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212" y="1759644"/>
            <a:ext cx="2438400" cy="18383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22697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2023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57200" y="1428750"/>
            <a:ext cx="5493466" cy="330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200" b="1" spc="-100" dirty="0">
                <a:latin typeface="Roboto Bk"/>
                <a:cs typeface="Roboto Bk"/>
              </a:rPr>
              <a:t>Зрелостникът</a:t>
            </a:r>
            <a:r>
              <a:rPr sz="1200" b="1" spc="-1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20" dirty="0">
                <a:latin typeface="Roboto Bk"/>
                <a:cs typeface="Roboto Bk"/>
              </a:rPr>
              <a:t> </a:t>
            </a:r>
            <a:r>
              <a:rPr sz="1200" b="1" spc="-125" dirty="0">
                <a:latin typeface="Roboto Bk"/>
                <a:cs typeface="Roboto Bk"/>
              </a:rPr>
              <a:t>длъжен</a:t>
            </a:r>
            <a:r>
              <a:rPr sz="1200" b="1" spc="-15" dirty="0">
                <a:latin typeface="Roboto Bk"/>
                <a:cs typeface="Roboto Bk"/>
              </a:rPr>
              <a:t> </a:t>
            </a:r>
            <a:r>
              <a:rPr sz="1200" b="1" spc="-120" dirty="0">
                <a:latin typeface="Roboto Bk"/>
                <a:cs typeface="Roboto Bk"/>
              </a:rPr>
              <a:t>да</a:t>
            </a:r>
            <a:r>
              <a:rPr sz="1200" b="1" spc="-30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се</a:t>
            </a:r>
            <a:r>
              <a:rPr sz="1200" b="1" spc="-20" dirty="0">
                <a:latin typeface="Roboto Bk"/>
                <a:cs typeface="Roboto Bk"/>
              </a:rPr>
              <a:t> </a:t>
            </a:r>
            <a:r>
              <a:rPr sz="1200" b="1" spc="-80" dirty="0">
                <a:latin typeface="Roboto Bk"/>
                <a:cs typeface="Roboto Bk"/>
              </a:rPr>
              <a:t>яви</a:t>
            </a:r>
            <a:r>
              <a:rPr sz="1200" b="1" spc="-30" dirty="0">
                <a:latin typeface="Roboto Bk"/>
                <a:cs typeface="Roboto Bk"/>
              </a:rPr>
              <a:t> </a:t>
            </a:r>
            <a:r>
              <a:rPr sz="1200" b="1" spc="-75" dirty="0">
                <a:latin typeface="Roboto Bk"/>
                <a:cs typeface="Roboto Bk"/>
              </a:rPr>
              <a:t>в</a:t>
            </a:r>
            <a:r>
              <a:rPr sz="1200" b="1" spc="-20" dirty="0">
                <a:latin typeface="Roboto Bk"/>
                <a:cs typeface="Roboto Bk"/>
              </a:rPr>
              <a:t> </a:t>
            </a:r>
            <a:r>
              <a:rPr sz="1200" b="1" spc="-90" dirty="0">
                <a:latin typeface="Roboto Bk"/>
                <a:cs typeface="Roboto Bk"/>
              </a:rPr>
              <a:t>определното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10" dirty="0">
                <a:latin typeface="Roboto Bk"/>
                <a:cs typeface="Roboto Bk"/>
              </a:rPr>
              <a:t>училище</a:t>
            </a:r>
            <a:endParaRPr sz="1200" dirty="0">
              <a:latin typeface="Roboto Bk"/>
              <a:cs typeface="Roboto Bk"/>
            </a:endParaRPr>
          </a:p>
          <a:p>
            <a:pPr>
              <a:lnSpc>
                <a:spcPct val="150000"/>
              </a:lnSpc>
              <a:spcBef>
                <a:spcPts val="55"/>
              </a:spcBef>
            </a:pPr>
            <a:endParaRPr sz="1150" dirty="0">
              <a:latin typeface="Roboto Bk"/>
              <a:cs typeface="Roboto Bk"/>
            </a:endParaRPr>
          </a:p>
          <a:p>
            <a:pPr marL="317500" marR="5080" indent="-304800">
              <a:lnSpc>
                <a:spcPct val="150000"/>
              </a:lnSpc>
              <a:spcBef>
                <a:spcPts val="5"/>
              </a:spcBef>
              <a:buFont typeface="Wingdings"/>
              <a:buChar char=""/>
              <a:tabLst>
                <a:tab pos="316865" algn="l"/>
                <a:tab pos="317500" algn="l"/>
              </a:tabLst>
            </a:pPr>
            <a:r>
              <a:rPr sz="1200" b="1" spc="-90" dirty="0">
                <a:latin typeface="Roboto Bk"/>
                <a:cs typeface="Roboto Bk"/>
              </a:rPr>
              <a:t>С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114" dirty="0">
                <a:latin typeface="Roboto Bk"/>
                <a:cs typeface="Roboto Bk"/>
              </a:rPr>
              <a:t>документ</a:t>
            </a:r>
            <a:r>
              <a:rPr sz="1200" b="1" spc="-40" dirty="0">
                <a:latin typeface="Roboto Bk"/>
                <a:cs typeface="Roboto Bk"/>
              </a:rPr>
              <a:t> </a:t>
            </a:r>
            <a:r>
              <a:rPr sz="1200" b="1" spc="-105" dirty="0">
                <a:latin typeface="Roboto Bk"/>
                <a:cs typeface="Roboto Bk"/>
              </a:rPr>
              <a:t>за</a:t>
            </a:r>
            <a:r>
              <a:rPr sz="1200" b="1" spc="-20" dirty="0">
                <a:latin typeface="Roboto Bk"/>
                <a:cs typeface="Roboto Bk"/>
              </a:rPr>
              <a:t> </a:t>
            </a:r>
            <a:r>
              <a:rPr sz="1200" b="1" spc="-85" dirty="0">
                <a:latin typeface="Roboto Bk"/>
                <a:cs typeface="Roboto Bk"/>
              </a:rPr>
              <a:t>самоличност</a:t>
            </a:r>
            <a:r>
              <a:rPr sz="1200" b="1" spc="-40" dirty="0">
                <a:latin typeface="Roboto Bk"/>
                <a:cs typeface="Roboto Bk"/>
              </a:rPr>
              <a:t> </a:t>
            </a:r>
            <a:r>
              <a:rPr sz="1200" b="1" spc="-70" dirty="0">
                <a:latin typeface="Roboto Bk"/>
                <a:cs typeface="Roboto Bk"/>
              </a:rPr>
              <a:t>(лична</a:t>
            </a:r>
            <a:r>
              <a:rPr sz="1200" b="1" spc="-10" dirty="0">
                <a:latin typeface="Roboto Bk"/>
                <a:cs typeface="Roboto Bk"/>
              </a:rPr>
              <a:t> </a:t>
            </a:r>
            <a:r>
              <a:rPr sz="1200" b="1" spc="-100" dirty="0">
                <a:latin typeface="Roboto Bk"/>
                <a:cs typeface="Roboto Bk"/>
              </a:rPr>
              <a:t>карта,</a:t>
            </a:r>
            <a:r>
              <a:rPr sz="1200" b="1" spc="-15" dirty="0">
                <a:latin typeface="Roboto Bk"/>
                <a:cs typeface="Roboto Bk"/>
              </a:rPr>
              <a:t> </a:t>
            </a:r>
            <a:r>
              <a:rPr sz="1200" b="1" spc="-80" dirty="0">
                <a:latin typeface="Roboto Bk"/>
                <a:cs typeface="Roboto Bk"/>
              </a:rPr>
              <a:t>паспорт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70" dirty="0">
                <a:latin typeface="Roboto Bk"/>
                <a:cs typeface="Roboto Bk"/>
              </a:rPr>
              <a:t>или </a:t>
            </a:r>
            <a:r>
              <a:rPr sz="1200" b="1" spc="-28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с</a:t>
            </a:r>
            <a:r>
              <a:rPr sz="1200" b="1" spc="-80" dirty="0">
                <a:latin typeface="Roboto Bk"/>
                <a:cs typeface="Roboto Bk"/>
              </a:rPr>
              <a:t>в</a:t>
            </a:r>
            <a:r>
              <a:rPr sz="1200" b="1" spc="-120" dirty="0">
                <a:latin typeface="Roboto Bk"/>
                <a:cs typeface="Roboto Bk"/>
              </a:rPr>
              <a:t>ид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65" dirty="0">
                <a:latin typeface="Roboto Bk"/>
                <a:cs typeface="Roboto Bk"/>
              </a:rPr>
              <a:t>с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80" dirty="0">
                <a:latin typeface="Roboto Bk"/>
                <a:cs typeface="Roboto Bk"/>
              </a:rPr>
              <a:t>в</a:t>
            </a:r>
            <a:r>
              <a:rPr sz="1200" b="1" spc="-75" dirty="0">
                <a:latin typeface="Roboto Bk"/>
                <a:cs typeface="Roboto Bk"/>
              </a:rPr>
              <a:t>о</a:t>
            </a:r>
            <a:r>
              <a:rPr sz="1200" b="1" spc="-30" dirty="0">
                <a:latin typeface="Roboto Bk"/>
                <a:cs typeface="Roboto Bk"/>
              </a:rPr>
              <a:t> </a:t>
            </a:r>
            <a:r>
              <a:rPr sz="1200" b="1" spc="-145" dirty="0">
                <a:latin typeface="Roboto Bk"/>
                <a:cs typeface="Roboto Bk"/>
              </a:rPr>
              <a:t>з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20" dirty="0">
                <a:latin typeface="Roboto Bk"/>
                <a:cs typeface="Roboto Bk"/>
              </a:rPr>
              <a:t>у</a:t>
            </a:r>
            <a:r>
              <a:rPr sz="1200" b="1" spc="-75" dirty="0">
                <a:latin typeface="Roboto Bk"/>
                <a:cs typeface="Roboto Bk"/>
              </a:rPr>
              <a:t>п</a:t>
            </a:r>
            <a:r>
              <a:rPr sz="1200" b="1" spc="-80" dirty="0">
                <a:latin typeface="Roboto Bk"/>
                <a:cs typeface="Roboto Bk"/>
              </a:rPr>
              <a:t>р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75" dirty="0">
                <a:latin typeface="Roboto Bk"/>
                <a:cs typeface="Roboto Bk"/>
              </a:rPr>
              <a:t>в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65" dirty="0">
                <a:latin typeface="Roboto Bk"/>
                <a:cs typeface="Roboto Bk"/>
              </a:rPr>
              <a:t>ение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на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35" dirty="0">
                <a:latin typeface="Roboto Bk"/>
                <a:cs typeface="Roboto Bk"/>
              </a:rPr>
              <a:t>М</a:t>
            </a:r>
            <a:r>
              <a:rPr sz="1200" b="1" spc="-110" dirty="0">
                <a:latin typeface="Roboto Bk"/>
                <a:cs typeface="Roboto Bk"/>
              </a:rPr>
              <a:t>П</a:t>
            </a:r>
            <a:r>
              <a:rPr sz="1200" b="1" spc="-90" dirty="0">
                <a:latin typeface="Roboto Bk"/>
                <a:cs typeface="Roboto Bk"/>
              </a:rPr>
              <a:t>С</a:t>
            </a:r>
            <a:r>
              <a:rPr sz="1200" b="1" spc="-45" dirty="0">
                <a:latin typeface="Roboto Bk"/>
                <a:cs typeface="Roboto Bk"/>
              </a:rPr>
              <a:t>)</a:t>
            </a:r>
            <a:endParaRPr sz="1200" dirty="0">
              <a:latin typeface="Roboto Bk"/>
              <a:cs typeface="Roboto Bk"/>
            </a:endParaRPr>
          </a:p>
          <a:p>
            <a:pPr marL="317500" marR="12700" indent="-304800">
              <a:lnSpc>
                <a:spcPct val="150000"/>
              </a:lnSpc>
              <a:buFont typeface="Wingdings"/>
              <a:buChar char=""/>
              <a:tabLst>
                <a:tab pos="316865" algn="l"/>
                <a:tab pos="317500" algn="l"/>
              </a:tabLst>
            </a:pPr>
            <a:r>
              <a:rPr sz="1200" b="1" spc="-90" dirty="0">
                <a:latin typeface="Roboto Bk"/>
                <a:cs typeface="Roboto Bk"/>
              </a:rPr>
              <a:t>С</a:t>
            </a:r>
            <a:r>
              <a:rPr sz="1200" b="1" spc="-130" dirty="0">
                <a:latin typeface="Roboto Bk"/>
                <a:cs typeface="Roboto Bk"/>
              </a:rPr>
              <a:t>ъ</a:t>
            </a:r>
            <a:r>
              <a:rPr sz="1200" b="1" spc="-60" dirty="0">
                <a:latin typeface="Roboto Bk"/>
                <a:cs typeface="Roboto Bk"/>
              </a:rPr>
              <a:t>с</a:t>
            </a:r>
            <a:r>
              <a:rPr sz="1200" b="1" spc="-40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с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120" dirty="0">
                <a:latin typeface="Roboto Bk"/>
                <a:cs typeface="Roboto Bk"/>
              </a:rPr>
              <a:t>у</a:t>
            </a:r>
            <a:r>
              <a:rPr sz="1200" b="1" spc="-240" dirty="0">
                <a:latin typeface="Roboto Bk"/>
                <a:cs typeface="Roboto Bk"/>
              </a:rPr>
              <a:t>ж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110" dirty="0">
                <a:latin typeface="Roboto Bk"/>
                <a:cs typeface="Roboto Bk"/>
              </a:rPr>
              <a:t>б</a:t>
            </a:r>
            <a:r>
              <a:rPr sz="1200" b="1" spc="-85" dirty="0">
                <a:latin typeface="Roboto Bk"/>
                <a:cs typeface="Roboto Bk"/>
              </a:rPr>
              <a:t>на</a:t>
            </a:r>
            <a:r>
              <a:rPr sz="1200" b="1" spc="-9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dirty="0">
                <a:latin typeface="Roboto Bk"/>
                <a:cs typeface="Roboto Bk"/>
              </a:rPr>
              <a:t> </a:t>
            </a:r>
            <a:r>
              <a:rPr sz="1200" b="1" spc="-110" dirty="0">
                <a:latin typeface="Roboto Bk"/>
                <a:cs typeface="Roboto Bk"/>
              </a:rPr>
              <a:t>б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240" dirty="0">
                <a:latin typeface="Roboto Bk"/>
                <a:cs typeface="Roboto Bk"/>
              </a:rPr>
              <a:t>ж</a:t>
            </a:r>
            <a:r>
              <a:rPr sz="1200" b="1" spc="-125" dirty="0">
                <a:latin typeface="Roboto Bk"/>
                <a:cs typeface="Roboto Bk"/>
              </a:rPr>
              <a:t>к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10" dirty="0">
                <a:latin typeface="Roboto Bk"/>
                <a:cs typeface="Roboto Bk"/>
              </a:rPr>
              <a:t> </a:t>
            </a:r>
            <a:r>
              <a:rPr sz="1200" b="1" spc="-145" dirty="0">
                <a:latin typeface="Roboto Bk"/>
                <a:cs typeface="Roboto Bk"/>
              </a:rPr>
              <a:t>з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80" dirty="0">
                <a:latin typeface="Roboto Bk"/>
                <a:cs typeface="Roboto Bk"/>
              </a:rPr>
              <a:t>д</a:t>
            </a:r>
            <a:r>
              <a:rPr sz="1200" b="1" spc="-80" dirty="0">
                <a:latin typeface="Roboto Bk"/>
                <a:cs typeface="Roboto Bk"/>
              </a:rPr>
              <a:t>о</a:t>
            </a:r>
            <a:r>
              <a:rPr sz="1200" b="1" spc="-95" dirty="0">
                <a:latin typeface="Roboto Bk"/>
                <a:cs typeface="Roboto Bk"/>
              </a:rPr>
              <a:t>пу</a:t>
            </a:r>
            <a:r>
              <a:rPr sz="1200" b="1" spc="-65" dirty="0">
                <a:latin typeface="Roboto Bk"/>
                <a:cs typeface="Roboto Bk"/>
              </a:rPr>
              <a:t>с</a:t>
            </a:r>
            <a:r>
              <a:rPr sz="1200" b="1" spc="-125" dirty="0">
                <a:latin typeface="Roboto Bk"/>
                <a:cs typeface="Roboto Bk"/>
              </a:rPr>
              <a:t>к</a:t>
            </a:r>
            <a:r>
              <a:rPr sz="1200" b="1" spc="-65" dirty="0">
                <a:latin typeface="Roboto Bk"/>
                <a:cs typeface="Roboto Bk"/>
              </a:rPr>
              <a:t>ане</a:t>
            </a:r>
            <a:r>
              <a:rPr sz="1200" b="1" spc="-45" dirty="0">
                <a:latin typeface="Roboto Bk"/>
                <a:cs typeface="Roboto Bk"/>
              </a:rPr>
              <a:t> </a:t>
            </a:r>
            <a:r>
              <a:rPr sz="1200" b="1" spc="-180" dirty="0">
                <a:latin typeface="Roboto Bk"/>
                <a:cs typeface="Roboto Bk"/>
              </a:rPr>
              <a:t>д</a:t>
            </a:r>
            <a:r>
              <a:rPr sz="1200" b="1" spc="-75" dirty="0">
                <a:latin typeface="Roboto Bk"/>
                <a:cs typeface="Roboto Bk"/>
              </a:rPr>
              <a:t>о</a:t>
            </a:r>
            <a:r>
              <a:rPr sz="1200" b="1" spc="-40" dirty="0">
                <a:latin typeface="Roboto Bk"/>
                <a:cs typeface="Roboto Bk"/>
              </a:rPr>
              <a:t> </a:t>
            </a:r>
            <a:r>
              <a:rPr sz="1200" b="1" spc="-180" dirty="0">
                <a:latin typeface="Roboto Bk"/>
                <a:cs typeface="Roboto Bk"/>
              </a:rPr>
              <a:t>д</a:t>
            </a:r>
            <a:r>
              <a:rPr sz="1200" b="1" spc="-130" dirty="0">
                <a:latin typeface="Roboto Bk"/>
                <a:cs typeface="Roboto Bk"/>
              </a:rPr>
              <a:t>ъ</a:t>
            </a:r>
            <a:r>
              <a:rPr sz="1200" b="1" spc="-90" dirty="0">
                <a:latin typeface="Roboto Bk"/>
                <a:cs typeface="Roboto Bk"/>
              </a:rPr>
              <a:t>р</a:t>
            </a:r>
            <a:r>
              <a:rPr sz="1200" b="1" spc="-240" dirty="0">
                <a:latin typeface="Roboto Bk"/>
                <a:cs typeface="Roboto Bk"/>
              </a:rPr>
              <a:t>ж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75" dirty="0">
                <a:latin typeface="Roboto Bk"/>
                <a:cs typeface="Roboto Bk"/>
              </a:rPr>
              <a:t>в</a:t>
            </a:r>
            <a:r>
              <a:rPr sz="1200" b="1" spc="-50" dirty="0">
                <a:latin typeface="Roboto Bk"/>
                <a:cs typeface="Roboto Bk"/>
              </a:rPr>
              <a:t>ни  </a:t>
            </a:r>
            <a:r>
              <a:rPr sz="1200" b="1" spc="-145" dirty="0">
                <a:latin typeface="Roboto Bk"/>
                <a:cs typeface="Roboto Bk"/>
              </a:rPr>
              <a:t>з</a:t>
            </a:r>
            <a:r>
              <a:rPr sz="1200" b="1" spc="-90" dirty="0">
                <a:latin typeface="Roboto Bk"/>
                <a:cs typeface="Roboto Bk"/>
              </a:rPr>
              <a:t>р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95" dirty="0">
                <a:latin typeface="Roboto Bk"/>
                <a:cs typeface="Roboto Bk"/>
              </a:rPr>
              <a:t>ост</a:t>
            </a:r>
            <a:r>
              <a:rPr sz="1200" b="1" spc="-65" dirty="0">
                <a:latin typeface="Roboto Bk"/>
                <a:cs typeface="Roboto Bk"/>
              </a:rPr>
              <a:t>ни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и</a:t>
            </a:r>
            <a:r>
              <a:rPr sz="1200" b="1" spc="-145" dirty="0">
                <a:latin typeface="Roboto Bk"/>
                <a:cs typeface="Roboto Bk"/>
              </a:rPr>
              <a:t>з</a:t>
            </a:r>
            <a:r>
              <a:rPr sz="1200" b="1" spc="-65" dirty="0">
                <a:latin typeface="Roboto Bk"/>
                <a:cs typeface="Roboto Bk"/>
              </a:rPr>
              <a:t>пи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и</a:t>
            </a:r>
            <a:r>
              <a:rPr sz="1200" b="1" spc="-114" dirty="0">
                <a:latin typeface="Roboto Bk"/>
                <a:cs typeface="Roboto Bk"/>
              </a:rPr>
              <a:t>,</a:t>
            </a:r>
            <a:r>
              <a:rPr sz="1200" b="1" spc="-10" dirty="0">
                <a:latin typeface="Roboto Bk"/>
                <a:cs typeface="Roboto Bk"/>
              </a:rPr>
              <a:t> </a:t>
            </a:r>
            <a:r>
              <a:rPr sz="1200" b="1" spc="-75" dirty="0">
                <a:latin typeface="Roboto Bk"/>
                <a:cs typeface="Roboto Bk"/>
              </a:rPr>
              <a:t>в</a:t>
            </a:r>
            <a:r>
              <a:rPr sz="1200" b="1" spc="-40" dirty="0">
                <a:latin typeface="Roboto Bk"/>
                <a:cs typeface="Roboto Bk"/>
              </a:rPr>
              <a:t> </a:t>
            </a:r>
            <a:r>
              <a:rPr sz="1200" b="1" spc="-125" dirty="0">
                <a:latin typeface="Roboto Bk"/>
                <a:cs typeface="Roboto Bk"/>
              </a:rPr>
              <a:t>к</a:t>
            </a:r>
            <a:r>
              <a:rPr sz="1200" b="1" spc="-105" dirty="0">
                <a:latin typeface="Roboto Bk"/>
                <a:cs typeface="Roboto Bk"/>
              </a:rPr>
              <a:t>оят</a:t>
            </a:r>
            <a:r>
              <a:rPr sz="1200" b="1" spc="-75" dirty="0">
                <a:latin typeface="Roboto Bk"/>
                <a:cs typeface="Roboto Bk"/>
              </a:rPr>
              <a:t>о</a:t>
            </a:r>
            <a:r>
              <a:rPr sz="1200" b="1" spc="-15" dirty="0">
                <a:latin typeface="Roboto Bk"/>
                <a:cs typeface="Roboto Bk"/>
              </a:rPr>
              <a:t> </a:t>
            </a:r>
            <a:r>
              <a:rPr sz="1200" b="1" spc="-215" dirty="0">
                <a:latin typeface="Roboto Bk"/>
                <a:cs typeface="Roboto Bk"/>
              </a:rPr>
              <a:t>щ</a:t>
            </a:r>
            <a:r>
              <a:rPr sz="1200" b="1" spc="-114" dirty="0">
                <a:latin typeface="Roboto Bk"/>
                <a:cs typeface="Roboto Bk"/>
              </a:rPr>
              <a:t>е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п</a:t>
            </a:r>
            <a:r>
              <a:rPr sz="1200" b="1" spc="-85" dirty="0">
                <a:latin typeface="Roboto Bk"/>
                <a:cs typeface="Roboto Bk"/>
              </a:rPr>
              <a:t>осо</a:t>
            </a:r>
            <a:r>
              <a:rPr sz="1200" b="1" spc="-80" dirty="0">
                <a:latin typeface="Roboto Bk"/>
                <a:cs typeface="Roboto Bk"/>
              </a:rPr>
              <a:t>ч</a:t>
            </a:r>
            <a:r>
              <a:rPr sz="1200" b="1" spc="-65" dirty="0">
                <a:latin typeface="Roboto Bk"/>
                <a:cs typeface="Roboto Bk"/>
              </a:rPr>
              <a:t>ен</a:t>
            </a:r>
            <a:r>
              <a:rPr sz="1200" b="1" spc="-75" dirty="0">
                <a:latin typeface="Roboto Bk"/>
                <a:cs typeface="Roboto Bk"/>
              </a:rPr>
              <a:t>о</a:t>
            </a:r>
            <a:r>
              <a:rPr sz="1200" b="1" spc="-30" dirty="0">
                <a:latin typeface="Roboto Bk"/>
                <a:cs typeface="Roboto Bk"/>
              </a:rPr>
              <a:t> </a:t>
            </a:r>
            <a:r>
              <a:rPr sz="1200" b="1" spc="-90" dirty="0">
                <a:latin typeface="Roboto Bk"/>
                <a:cs typeface="Roboto Bk"/>
              </a:rPr>
              <a:t>с</a:t>
            </a:r>
            <a:r>
              <a:rPr sz="1200" b="1" spc="-105" dirty="0">
                <a:latin typeface="Roboto Bk"/>
                <a:cs typeface="Roboto Bk"/>
              </a:rPr>
              <a:t>ъ</a:t>
            </a:r>
            <a:r>
              <a:rPr sz="1200" b="1" spc="-110" dirty="0">
                <a:latin typeface="Roboto Bk"/>
                <a:cs typeface="Roboto Bk"/>
              </a:rPr>
              <a:t>о</a:t>
            </a:r>
            <a:r>
              <a:rPr sz="1200" b="1" spc="-105" dirty="0">
                <a:latin typeface="Roboto Bk"/>
                <a:cs typeface="Roboto Bk"/>
              </a:rPr>
              <a:t>т</a:t>
            </a:r>
            <a:r>
              <a:rPr sz="1200" b="1" spc="-80" dirty="0">
                <a:latin typeface="Roboto Bk"/>
                <a:cs typeface="Roboto Bk"/>
              </a:rPr>
              <a:t>в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н</a:t>
            </a:r>
            <a:r>
              <a:rPr sz="1200" b="1" spc="-110" dirty="0">
                <a:latin typeface="Roboto Bk"/>
                <a:cs typeface="Roboto Bk"/>
              </a:rPr>
              <a:t>о</a:t>
            </a:r>
            <a:r>
              <a:rPr sz="1200" b="1" spc="-105" dirty="0">
                <a:latin typeface="Roboto Bk"/>
                <a:cs typeface="Roboto Bk"/>
              </a:rPr>
              <a:t>т</a:t>
            </a:r>
            <a:r>
              <a:rPr sz="1200" b="1" spc="-50" dirty="0">
                <a:latin typeface="Roboto Bk"/>
                <a:cs typeface="Roboto Bk"/>
              </a:rPr>
              <a:t>о  </a:t>
            </a:r>
            <a:r>
              <a:rPr sz="1200" b="1" spc="-120" dirty="0">
                <a:latin typeface="Roboto Bk"/>
                <a:cs typeface="Roboto Bk"/>
              </a:rPr>
              <a:t>у</a:t>
            </a:r>
            <a:r>
              <a:rPr sz="1200" b="1" spc="-80" dirty="0">
                <a:latin typeface="Roboto Bk"/>
                <a:cs typeface="Roboto Bk"/>
              </a:rPr>
              <a:t>чи</a:t>
            </a:r>
            <a:r>
              <a:rPr sz="1200" b="1" spc="-85" dirty="0">
                <a:latin typeface="Roboto Bk"/>
                <a:cs typeface="Roboto Bk"/>
              </a:rPr>
              <a:t>л</a:t>
            </a:r>
            <a:r>
              <a:rPr sz="1200" b="1" spc="-120" dirty="0">
                <a:latin typeface="Roboto Bk"/>
                <a:cs typeface="Roboto Bk"/>
              </a:rPr>
              <a:t>и</a:t>
            </a:r>
            <a:r>
              <a:rPr sz="1200" b="1" spc="-204" dirty="0">
                <a:latin typeface="Roboto Bk"/>
                <a:cs typeface="Roboto Bk"/>
              </a:rPr>
              <a:t>щ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и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45" dirty="0">
                <a:latin typeface="Roboto Bk"/>
                <a:cs typeface="Roboto Bk"/>
              </a:rPr>
              <a:t>з</a:t>
            </a:r>
            <a:r>
              <a:rPr sz="1200" b="1" spc="-65" dirty="0">
                <a:latin typeface="Roboto Bk"/>
                <a:cs typeface="Roboto Bk"/>
              </a:rPr>
              <a:t>ала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45" dirty="0">
                <a:latin typeface="Roboto Bk"/>
                <a:cs typeface="Roboto Bk"/>
              </a:rPr>
              <a:t>з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05" dirty="0">
                <a:latin typeface="Roboto Bk"/>
                <a:cs typeface="Roboto Bk"/>
              </a:rPr>
              <a:t>я</a:t>
            </a:r>
            <a:r>
              <a:rPr sz="1200" b="1" spc="-80" dirty="0">
                <a:latin typeface="Roboto Bk"/>
                <a:cs typeface="Roboto Bk"/>
              </a:rPr>
              <a:t>в</a:t>
            </a:r>
            <a:r>
              <a:rPr sz="1200" b="1" spc="-105" dirty="0">
                <a:latin typeface="Roboto Bk"/>
                <a:cs typeface="Roboto Bk"/>
              </a:rPr>
              <a:t>я</a:t>
            </a:r>
            <a:r>
              <a:rPr sz="1200" b="1" spc="-80" dirty="0">
                <a:latin typeface="Roboto Bk"/>
                <a:cs typeface="Roboto Bk"/>
              </a:rPr>
              <a:t>в</a:t>
            </a:r>
            <a:r>
              <a:rPr sz="1200" b="1" spc="-65" dirty="0">
                <a:latin typeface="Roboto Bk"/>
                <a:cs typeface="Roboto Bk"/>
              </a:rPr>
              <a:t>ане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на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80" dirty="0">
                <a:latin typeface="Roboto Bk"/>
                <a:cs typeface="Roboto Bk"/>
              </a:rPr>
              <a:t>д</a:t>
            </a:r>
            <a:r>
              <a:rPr sz="1200" b="1" spc="-130" dirty="0">
                <a:latin typeface="Roboto Bk"/>
                <a:cs typeface="Roboto Bk"/>
              </a:rPr>
              <a:t>ъ</a:t>
            </a:r>
            <a:r>
              <a:rPr sz="1200" b="1" spc="-90" dirty="0">
                <a:latin typeface="Roboto Bk"/>
                <a:cs typeface="Roboto Bk"/>
              </a:rPr>
              <a:t>р</a:t>
            </a:r>
            <a:r>
              <a:rPr sz="1200" b="1" spc="-240" dirty="0">
                <a:latin typeface="Roboto Bk"/>
                <a:cs typeface="Roboto Bk"/>
              </a:rPr>
              <a:t>ж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75" dirty="0">
                <a:latin typeface="Roboto Bk"/>
                <a:cs typeface="Roboto Bk"/>
              </a:rPr>
              <a:t>в</a:t>
            </a:r>
            <a:r>
              <a:rPr sz="1200" b="1" spc="-65" dirty="0">
                <a:latin typeface="Roboto Bk"/>
                <a:cs typeface="Roboto Bk"/>
              </a:rPr>
              <a:t>ни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45" dirty="0">
                <a:latin typeface="Roboto Bk"/>
                <a:cs typeface="Roboto Bk"/>
              </a:rPr>
              <a:t>з</a:t>
            </a:r>
            <a:r>
              <a:rPr sz="1200" b="1" spc="-90" dirty="0">
                <a:latin typeface="Roboto Bk"/>
                <a:cs typeface="Roboto Bk"/>
              </a:rPr>
              <a:t>р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80" dirty="0">
                <a:latin typeface="Roboto Bk"/>
                <a:cs typeface="Roboto Bk"/>
              </a:rPr>
              <a:t>о</a:t>
            </a:r>
            <a:r>
              <a:rPr sz="1200" b="1" spc="-65" dirty="0">
                <a:latin typeface="Roboto Bk"/>
                <a:cs typeface="Roboto Bk"/>
              </a:rPr>
              <a:t>с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50" dirty="0">
                <a:latin typeface="Roboto Bk"/>
                <a:cs typeface="Roboto Bk"/>
              </a:rPr>
              <a:t>ни  </a:t>
            </a:r>
            <a:r>
              <a:rPr sz="1200" b="1" spc="-90" dirty="0">
                <a:latin typeface="Roboto Bk"/>
                <a:cs typeface="Roboto Bk"/>
              </a:rPr>
              <a:t>изпити</a:t>
            </a:r>
            <a:endParaRPr sz="1200" dirty="0">
              <a:latin typeface="Roboto Bk"/>
              <a:cs typeface="Roboto Bk"/>
            </a:endParaRPr>
          </a:p>
          <a:p>
            <a:pPr marL="317500" marR="621665" indent="-304800">
              <a:lnSpc>
                <a:spcPct val="150000"/>
              </a:lnSpc>
              <a:buFont typeface="Wingdings"/>
              <a:buChar char=""/>
              <a:tabLst>
                <a:tab pos="316865" algn="l"/>
                <a:tab pos="317500" algn="l"/>
              </a:tabLst>
            </a:pPr>
            <a:r>
              <a:rPr sz="1200" b="1" spc="-110" dirty="0">
                <a:latin typeface="Roboto Bk"/>
                <a:cs typeface="Roboto Bk"/>
              </a:rPr>
              <a:t>Н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70" dirty="0">
                <a:latin typeface="Roboto Bk"/>
                <a:cs typeface="Roboto Bk"/>
              </a:rPr>
              <a:t>п</a:t>
            </a:r>
            <a:r>
              <a:rPr sz="1200" b="1" spc="-75" dirty="0">
                <a:latin typeface="Roboto Bk"/>
                <a:cs typeface="Roboto Bk"/>
              </a:rPr>
              <a:t>о</a:t>
            </a:r>
            <a:r>
              <a:rPr sz="1200" spc="-245" dirty="0">
                <a:latin typeface="Roboto"/>
                <a:cs typeface="Roboto"/>
              </a:rPr>
              <a:t>-</a:t>
            </a:r>
            <a:r>
              <a:rPr sz="1200" b="1" spc="-125" dirty="0">
                <a:latin typeface="Roboto Bk"/>
                <a:cs typeface="Roboto Bk"/>
              </a:rPr>
              <a:t>к</a:t>
            </a:r>
            <a:r>
              <a:rPr sz="1200" b="1" spc="-130" dirty="0">
                <a:latin typeface="Roboto Bk"/>
                <a:cs typeface="Roboto Bk"/>
              </a:rPr>
              <a:t>ъ</a:t>
            </a:r>
            <a:r>
              <a:rPr sz="1200" b="1" spc="-65" dirty="0">
                <a:latin typeface="Roboto Bk"/>
                <a:cs typeface="Roboto Bk"/>
              </a:rPr>
              <a:t>с</a:t>
            </a:r>
            <a:r>
              <a:rPr sz="1200" b="1" spc="-70" dirty="0">
                <a:latin typeface="Roboto Bk"/>
                <a:cs typeface="Roboto Bk"/>
              </a:rPr>
              <a:t>но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80" dirty="0">
                <a:latin typeface="Roboto Bk"/>
                <a:cs typeface="Roboto Bk"/>
              </a:rPr>
              <a:t>о</a:t>
            </a:r>
            <a:r>
              <a:rPr sz="1200" b="1" spc="-125" dirty="0">
                <a:latin typeface="Roboto Bk"/>
                <a:cs typeface="Roboto Bk"/>
              </a:rPr>
              <a:t>т</a:t>
            </a:r>
            <a:r>
              <a:rPr sz="1200" b="1" spc="-20" dirty="0">
                <a:latin typeface="Roboto Bk"/>
                <a:cs typeface="Roboto Bk"/>
              </a:rPr>
              <a:t> </a:t>
            </a:r>
            <a:r>
              <a:rPr sz="1200" b="1" spc="-110" dirty="0">
                <a:latin typeface="Roboto Bk"/>
                <a:cs typeface="Roboto Bk"/>
              </a:rPr>
              <a:t>3</a:t>
            </a:r>
            <a:r>
              <a:rPr sz="1200" b="1" spc="-105" dirty="0">
                <a:latin typeface="Roboto Bk"/>
                <a:cs typeface="Roboto Bk"/>
              </a:rPr>
              <a:t>0</a:t>
            </a:r>
            <a:r>
              <a:rPr sz="1200" b="1" spc="-30" dirty="0">
                <a:latin typeface="Roboto Bk"/>
                <a:cs typeface="Roboto Bk"/>
              </a:rPr>
              <a:t> </a:t>
            </a:r>
            <a:r>
              <a:rPr sz="1200" b="1" spc="-150" dirty="0">
                <a:latin typeface="Roboto Bk"/>
                <a:cs typeface="Roboto Bk"/>
              </a:rPr>
              <a:t>м</a:t>
            </a:r>
            <a:r>
              <a:rPr sz="1200" b="1" spc="-85" dirty="0">
                <a:latin typeface="Roboto Bk"/>
                <a:cs typeface="Roboto Bk"/>
              </a:rPr>
              <a:t>ину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и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75" dirty="0">
                <a:latin typeface="Roboto Bk"/>
                <a:cs typeface="Roboto Bk"/>
              </a:rPr>
              <a:t>п</a:t>
            </a:r>
            <a:r>
              <a:rPr sz="1200" b="1" spc="-80" dirty="0">
                <a:latin typeface="Roboto Bk"/>
                <a:cs typeface="Roboto Bk"/>
              </a:rPr>
              <a:t>р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180" dirty="0">
                <a:latin typeface="Roboto Bk"/>
                <a:cs typeface="Roboto Bk"/>
              </a:rPr>
              <a:t>д</a:t>
            </a:r>
            <a:r>
              <a:rPr sz="1200" b="1" spc="-65" dirty="0">
                <a:latin typeface="Roboto Bk"/>
                <a:cs typeface="Roboto Bk"/>
              </a:rPr>
              <a:t>и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75" dirty="0">
                <a:latin typeface="Roboto Bk"/>
                <a:cs typeface="Roboto Bk"/>
              </a:rPr>
              <a:t>начал</a:t>
            </a:r>
            <a:r>
              <a:rPr sz="1200" b="1" spc="-80" dirty="0">
                <a:latin typeface="Roboto Bk"/>
                <a:cs typeface="Roboto Bk"/>
              </a:rPr>
              <a:t>о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75" dirty="0">
                <a:latin typeface="Roboto Bk"/>
                <a:cs typeface="Roboto Bk"/>
              </a:rPr>
              <a:t>о</a:t>
            </a:r>
            <a:r>
              <a:rPr sz="1200" b="1" spc="-30" dirty="0">
                <a:latin typeface="Roboto Bk"/>
                <a:cs typeface="Roboto Bk"/>
              </a:rPr>
              <a:t> </a:t>
            </a:r>
            <a:r>
              <a:rPr sz="1200" b="1" spc="-50" dirty="0">
                <a:latin typeface="Roboto Bk"/>
                <a:cs typeface="Roboto Bk"/>
              </a:rPr>
              <a:t>на  </a:t>
            </a:r>
            <a:r>
              <a:rPr sz="1200" b="1" spc="-180" dirty="0">
                <a:latin typeface="Roboto Bk"/>
                <a:cs typeface="Roboto Bk"/>
              </a:rPr>
              <a:t>д</a:t>
            </a:r>
            <a:r>
              <a:rPr sz="1200" b="1" spc="-130" dirty="0">
                <a:latin typeface="Roboto Bk"/>
                <a:cs typeface="Roboto Bk"/>
              </a:rPr>
              <a:t>ъ</a:t>
            </a:r>
            <a:r>
              <a:rPr sz="1200" b="1" spc="-90" dirty="0">
                <a:latin typeface="Roboto Bk"/>
                <a:cs typeface="Roboto Bk"/>
              </a:rPr>
              <a:t>р</a:t>
            </a:r>
            <a:r>
              <a:rPr sz="1200" b="1" spc="-240" dirty="0">
                <a:latin typeface="Roboto Bk"/>
                <a:cs typeface="Roboto Bk"/>
              </a:rPr>
              <a:t>ж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75" dirty="0">
                <a:latin typeface="Roboto Bk"/>
                <a:cs typeface="Roboto Bk"/>
              </a:rPr>
              <a:t>вния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45" dirty="0">
                <a:latin typeface="Roboto Bk"/>
                <a:cs typeface="Roboto Bk"/>
              </a:rPr>
              <a:t>з</a:t>
            </a:r>
            <a:r>
              <a:rPr sz="1200" b="1" spc="-90" dirty="0">
                <a:latin typeface="Roboto Bk"/>
                <a:cs typeface="Roboto Bk"/>
              </a:rPr>
              <a:t>р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80" dirty="0">
                <a:latin typeface="Roboto Bk"/>
                <a:cs typeface="Roboto Bk"/>
              </a:rPr>
              <a:t>о</a:t>
            </a:r>
            <a:r>
              <a:rPr sz="1200" b="1" spc="-65" dirty="0">
                <a:latin typeface="Roboto Bk"/>
                <a:cs typeface="Roboto Bk"/>
              </a:rPr>
              <a:t>с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ен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05" dirty="0">
                <a:latin typeface="Roboto Bk"/>
                <a:cs typeface="Roboto Bk"/>
              </a:rPr>
              <a:t>из</a:t>
            </a:r>
            <a:r>
              <a:rPr sz="1200" b="1" spc="-85" dirty="0">
                <a:latin typeface="Roboto Bk"/>
                <a:cs typeface="Roboto Bk"/>
              </a:rPr>
              <a:t>пит</a:t>
            </a:r>
            <a:endParaRPr sz="1200" dirty="0">
              <a:latin typeface="Roboto Bk"/>
              <a:cs typeface="Roboto Bk"/>
            </a:endParaRPr>
          </a:p>
          <a:p>
            <a:pPr>
              <a:lnSpc>
                <a:spcPct val="150000"/>
              </a:lnSpc>
              <a:spcBef>
                <a:spcPts val="55"/>
              </a:spcBef>
            </a:pPr>
            <a:endParaRPr sz="1150" dirty="0">
              <a:latin typeface="Roboto Bk"/>
              <a:cs typeface="Roboto Bk"/>
            </a:endParaRPr>
          </a:p>
          <a:p>
            <a:pPr marL="12700" marR="333375">
              <a:lnSpc>
                <a:spcPct val="150000"/>
              </a:lnSpc>
              <a:spcBef>
                <a:spcPts val="5"/>
              </a:spcBef>
            </a:pPr>
            <a:r>
              <a:rPr sz="1200" b="1" spc="-160" dirty="0">
                <a:latin typeface="Roboto Bk"/>
                <a:cs typeface="Roboto Bk"/>
              </a:rPr>
              <a:t>З</a:t>
            </a:r>
            <a:r>
              <a:rPr sz="1200" b="1" spc="-90" dirty="0">
                <a:latin typeface="Roboto Bk"/>
                <a:cs typeface="Roboto Bk"/>
              </a:rPr>
              <a:t>р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80" dirty="0">
                <a:latin typeface="Roboto Bk"/>
                <a:cs typeface="Roboto Bk"/>
              </a:rPr>
              <a:t>о</a:t>
            </a:r>
            <a:r>
              <a:rPr sz="1200" b="1" spc="-65" dirty="0">
                <a:latin typeface="Roboto Bk"/>
                <a:cs typeface="Roboto Bk"/>
              </a:rPr>
              <a:t>с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80" dirty="0">
                <a:latin typeface="Roboto Bk"/>
                <a:cs typeface="Roboto Bk"/>
              </a:rPr>
              <a:t>ни</a:t>
            </a:r>
            <a:r>
              <a:rPr sz="1200" b="1" spc="-90" dirty="0">
                <a:latin typeface="Roboto Bk"/>
                <a:cs typeface="Roboto Bk"/>
              </a:rPr>
              <a:t>ц</a:t>
            </a:r>
            <a:r>
              <a:rPr sz="1200" b="1" spc="-100" dirty="0">
                <a:latin typeface="Roboto Bk"/>
                <a:cs typeface="Roboto Bk"/>
              </a:rPr>
              <a:t>и</a:t>
            </a:r>
            <a:r>
              <a:rPr sz="1200" b="1" spc="-10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10" dirty="0">
                <a:latin typeface="Roboto Bk"/>
                <a:cs typeface="Roboto Bk"/>
              </a:rPr>
              <a:t> 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90" dirty="0">
                <a:latin typeface="Roboto Bk"/>
                <a:cs typeface="Roboto Bk"/>
              </a:rPr>
              <a:t>р</a:t>
            </a:r>
            <a:r>
              <a:rPr sz="1200" b="1" spc="-105" dirty="0">
                <a:latin typeface="Roboto Bk"/>
                <a:cs typeface="Roboto Bk"/>
              </a:rPr>
              <a:t>я</a:t>
            </a:r>
            <a:r>
              <a:rPr sz="1200" b="1" spc="-110" dirty="0">
                <a:latin typeface="Roboto Bk"/>
                <a:cs typeface="Roboto Bk"/>
              </a:rPr>
              <a:t>б</a:t>
            </a:r>
            <a:r>
              <a:rPr sz="1200" b="1" spc="-80" dirty="0">
                <a:latin typeface="Roboto Bk"/>
                <a:cs typeface="Roboto Bk"/>
              </a:rPr>
              <a:t>в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dirty="0">
                <a:latin typeface="Roboto Bk"/>
                <a:cs typeface="Roboto Bk"/>
              </a:rPr>
              <a:t> </a:t>
            </a:r>
            <a:r>
              <a:rPr sz="1200" b="1" spc="-180" dirty="0">
                <a:latin typeface="Roboto Bk"/>
                <a:cs typeface="Roboto Bk"/>
              </a:rPr>
              <a:t>д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145" dirty="0">
                <a:latin typeface="Roboto Bk"/>
                <a:cs typeface="Roboto Bk"/>
              </a:rPr>
              <a:t>з</a:t>
            </a:r>
            <a:r>
              <a:rPr sz="1200" b="1" spc="-65" dirty="0">
                <a:latin typeface="Roboto Bk"/>
                <a:cs typeface="Roboto Bk"/>
              </a:rPr>
              <a:t>ае</a:t>
            </a:r>
            <a:r>
              <a:rPr sz="1200" b="1" spc="-150" dirty="0">
                <a:latin typeface="Roboto Bk"/>
                <a:cs typeface="Roboto Bk"/>
              </a:rPr>
              <a:t>м</a:t>
            </a:r>
            <a:r>
              <a:rPr sz="1200" b="1" spc="-95" dirty="0">
                <a:latin typeface="Roboto Bk"/>
                <a:cs typeface="Roboto Bk"/>
              </a:rPr>
              <a:t>ат</a:t>
            </a:r>
            <a:r>
              <a:rPr sz="1200" b="1" spc="-45" dirty="0">
                <a:latin typeface="Roboto Bk"/>
                <a:cs typeface="Roboto Bk"/>
              </a:rPr>
              <a:t> </a:t>
            </a:r>
            <a:r>
              <a:rPr sz="1200" b="1" spc="-80" dirty="0">
                <a:latin typeface="Roboto Bk"/>
                <a:cs typeface="Roboto Bk"/>
              </a:rPr>
              <a:t>о</a:t>
            </a:r>
            <a:r>
              <a:rPr sz="1200" b="1" spc="-75" dirty="0">
                <a:latin typeface="Roboto Bk"/>
                <a:cs typeface="Roboto Bk"/>
              </a:rPr>
              <a:t>п</a:t>
            </a:r>
            <a:r>
              <a:rPr sz="1200" b="1" spc="-80" dirty="0">
                <a:latin typeface="Roboto Bk"/>
                <a:cs typeface="Roboto Bk"/>
              </a:rPr>
              <a:t>р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180" dirty="0">
                <a:latin typeface="Roboto Bk"/>
                <a:cs typeface="Roboto Bk"/>
              </a:rPr>
              <a:t>д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90" dirty="0">
                <a:latin typeface="Roboto Bk"/>
                <a:cs typeface="Roboto Bk"/>
              </a:rPr>
              <a:t>нит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45" dirty="0">
                <a:latin typeface="Roboto Bk"/>
                <a:cs typeface="Roboto Bk"/>
              </a:rPr>
              <a:t>з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105" dirty="0">
                <a:latin typeface="Roboto Bk"/>
                <a:cs typeface="Roboto Bk"/>
              </a:rPr>
              <a:t>я</a:t>
            </a:r>
            <a:r>
              <a:rPr sz="1200" b="1" spc="-60" dirty="0">
                <a:latin typeface="Roboto Bk"/>
                <a:cs typeface="Roboto Bk"/>
              </a:rPr>
              <a:t>х  </a:t>
            </a:r>
            <a:r>
              <a:rPr sz="1200" b="1" spc="-150" dirty="0">
                <a:latin typeface="Roboto Bk"/>
                <a:cs typeface="Roboto Bk"/>
              </a:rPr>
              <a:t>м</a:t>
            </a:r>
            <a:r>
              <a:rPr sz="1200" b="1" spc="-65" dirty="0">
                <a:latin typeface="Roboto Bk"/>
                <a:cs typeface="Roboto Bk"/>
              </a:rPr>
              <a:t>ес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не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70" dirty="0">
                <a:latin typeface="Roboto Bk"/>
                <a:cs typeface="Roboto Bk"/>
              </a:rPr>
              <a:t>п</a:t>
            </a:r>
            <a:r>
              <a:rPr sz="1200" b="1" spc="-75" dirty="0">
                <a:latin typeface="Roboto Bk"/>
                <a:cs typeface="Roboto Bk"/>
              </a:rPr>
              <a:t>о</a:t>
            </a:r>
            <a:r>
              <a:rPr sz="1200" spc="-245" dirty="0">
                <a:latin typeface="Roboto"/>
                <a:cs typeface="Roboto"/>
              </a:rPr>
              <a:t>-</a:t>
            </a:r>
            <a:r>
              <a:rPr sz="1200" b="1" spc="-125" dirty="0">
                <a:latin typeface="Roboto Bk"/>
                <a:cs typeface="Roboto Bk"/>
              </a:rPr>
              <a:t>к</a:t>
            </a:r>
            <a:r>
              <a:rPr sz="1200" b="1" spc="-130" dirty="0">
                <a:latin typeface="Roboto Bk"/>
                <a:cs typeface="Roboto Bk"/>
              </a:rPr>
              <a:t>ъ</a:t>
            </a:r>
            <a:r>
              <a:rPr sz="1200" b="1" spc="-65" dirty="0">
                <a:latin typeface="Roboto Bk"/>
                <a:cs typeface="Roboto Bk"/>
              </a:rPr>
              <a:t>с</a:t>
            </a:r>
            <a:r>
              <a:rPr sz="1200" b="1" spc="-70" dirty="0">
                <a:latin typeface="Roboto Bk"/>
                <a:cs typeface="Roboto Bk"/>
              </a:rPr>
              <a:t>но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80" dirty="0">
                <a:latin typeface="Roboto Bk"/>
                <a:cs typeface="Roboto Bk"/>
              </a:rPr>
              <a:t>о</a:t>
            </a:r>
            <a:r>
              <a:rPr sz="1200" b="1" spc="-125" dirty="0">
                <a:latin typeface="Roboto Bk"/>
                <a:cs typeface="Roboto Bk"/>
              </a:rPr>
              <a:t>т</a:t>
            </a:r>
            <a:r>
              <a:rPr sz="1200" b="1" spc="-30" dirty="0">
                <a:latin typeface="Roboto Bk"/>
                <a:cs typeface="Roboto Bk"/>
              </a:rPr>
              <a:t> </a:t>
            </a:r>
            <a:r>
              <a:rPr sz="1200" b="1" spc="-110" dirty="0">
                <a:latin typeface="Roboto Bk"/>
                <a:cs typeface="Roboto Bk"/>
              </a:rPr>
              <a:t>8</a:t>
            </a:r>
            <a:r>
              <a:rPr sz="1200" b="1" spc="-85" dirty="0">
                <a:latin typeface="Roboto Bk"/>
                <a:cs typeface="Roboto Bk"/>
              </a:rPr>
              <a:t>:</a:t>
            </a:r>
            <a:r>
              <a:rPr sz="1200" b="1" spc="-110" dirty="0">
                <a:latin typeface="Roboto Bk"/>
                <a:cs typeface="Roboto Bk"/>
              </a:rPr>
              <a:t>3</a:t>
            </a:r>
            <a:r>
              <a:rPr sz="1200" b="1" spc="-105" dirty="0">
                <a:latin typeface="Roboto Bk"/>
                <a:cs typeface="Roboto Bk"/>
              </a:rPr>
              <a:t>0</a:t>
            </a:r>
            <a:r>
              <a:rPr sz="1200" b="1" spc="-30" dirty="0">
                <a:latin typeface="Roboto Bk"/>
                <a:cs typeface="Roboto Bk"/>
              </a:rPr>
              <a:t> </a:t>
            </a:r>
            <a:r>
              <a:rPr sz="1200" b="1" spc="-80" dirty="0">
                <a:latin typeface="Roboto Bk"/>
                <a:cs typeface="Roboto Bk"/>
              </a:rPr>
              <a:t>час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endParaRPr sz="1200" dirty="0">
              <a:latin typeface="Roboto Bk"/>
              <a:cs typeface="Roboto B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9349" y="546713"/>
            <a:ext cx="4286051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В</a:t>
            </a:r>
            <a:r>
              <a:rPr spc="-105" dirty="0"/>
              <a:t> </a:t>
            </a:r>
            <a:r>
              <a:rPr spc="-315" dirty="0"/>
              <a:t>Д</a:t>
            </a:r>
            <a:r>
              <a:rPr spc="-229" dirty="0"/>
              <a:t>Е</a:t>
            </a:r>
            <a:r>
              <a:rPr spc="-210" dirty="0"/>
              <a:t>Н</a:t>
            </a:r>
            <a:r>
              <a:rPr spc="-155" dirty="0"/>
              <a:t>Я</a:t>
            </a:r>
            <a:r>
              <a:rPr spc="-135" dirty="0"/>
              <a:t> </a:t>
            </a:r>
            <a:r>
              <a:rPr spc="-270" dirty="0"/>
              <a:t>Н</a:t>
            </a:r>
            <a:r>
              <a:rPr spc="-170" dirty="0"/>
              <a:t>А</a:t>
            </a:r>
            <a:r>
              <a:rPr spc="-125" dirty="0"/>
              <a:t> </a:t>
            </a:r>
            <a:r>
              <a:rPr spc="-280" dirty="0"/>
              <a:t>И</a:t>
            </a:r>
            <a:r>
              <a:rPr spc="-500" dirty="0"/>
              <a:t>З</a:t>
            </a:r>
            <a:r>
              <a:rPr spc="-280" dirty="0"/>
              <a:t>П</a:t>
            </a:r>
            <a:r>
              <a:rPr spc="-290" dirty="0"/>
              <a:t>И</a:t>
            </a:r>
            <a:r>
              <a:rPr spc="-265" dirty="0"/>
              <a:t>Т</a:t>
            </a:r>
            <a:r>
              <a:rPr spc="-170" dirty="0"/>
              <a:t>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686" y="343640"/>
            <a:ext cx="6536714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pc="-245" dirty="0" smtClean="0"/>
              <a:t>ГРАФИК НА ДЕЙНОСТИТЕ</a:t>
            </a:r>
            <a:endParaRPr spc="-17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06" y="510611"/>
            <a:ext cx="136017" cy="21937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40538"/>
              </p:ext>
            </p:extLst>
          </p:nvPr>
        </p:nvGraphicFramePr>
        <p:xfrm>
          <a:off x="854685" y="1123950"/>
          <a:ext cx="7421879" cy="3587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769"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dirty="0">
                          <a:solidFill>
                            <a:srgbClr val="141F29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141F29"/>
                          </a:solidFill>
                          <a:latin typeface="Arial"/>
                          <a:cs typeface="Arial"/>
                        </a:rPr>
                        <a:t>Дейност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141F29"/>
                          </a:solidFill>
                          <a:latin typeface="Arial"/>
                          <a:cs typeface="Arial"/>
                        </a:rPr>
                        <a:t>Срок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Подаване</a:t>
                      </a:r>
                      <a:r>
                        <a:rPr sz="900" b="1" u="sng" spc="-1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u="sng" spc="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заявления</a:t>
                      </a:r>
                      <a:r>
                        <a:rPr sz="900" b="1" u="sng" spc="-1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(по</a:t>
                      </a:r>
                      <a:r>
                        <a:rPr sz="900" b="1" u="sng" spc="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образец) за</a:t>
                      </a:r>
                      <a:r>
                        <a:rPr sz="900" b="1" u="sng" spc="1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допускане</a:t>
                      </a:r>
                      <a:r>
                        <a:rPr sz="900" b="1" u="sng" spc="2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до</a:t>
                      </a:r>
                      <a:r>
                        <a:rPr sz="900" b="1" u="sng" spc="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ДЗИ</a:t>
                      </a:r>
                      <a:r>
                        <a:rPr sz="900" b="1" u="sng" spc="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сесия</a:t>
                      </a:r>
                      <a:r>
                        <a:rPr sz="900" b="1" u="sng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май-</a:t>
                      </a:r>
                      <a:r>
                        <a:rPr sz="900" b="1" u="sng" spc="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юни</a:t>
                      </a:r>
                      <a:r>
                        <a:rPr sz="900" b="1" u="sng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2022</a:t>
                      </a:r>
                      <a:r>
                        <a:rPr sz="900" b="1" u="sng" spc="-1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г.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075"/>
                        </a:lnSpc>
                        <a:spcBef>
                          <a:spcPts val="380"/>
                        </a:spcBef>
                      </a:pP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06.02.2023</a:t>
                      </a:r>
                      <a:r>
                        <a:rPr sz="900" b="1" u="sng" spc="-6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г.</a:t>
                      </a:r>
                      <a:r>
                        <a:rPr sz="900" b="1" u="sng" spc="-2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–</a:t>
                      </a:r>
                      <a:r>
                        <a:rPr sz="900" b="1" u="sng" spc="-3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21.02.2023</a:t>
                      </a:r>
                      <a:r>
                        <a:rPr sz="900" b="1" u="sng" spc="-5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г.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789940">
                        <a:lnSpc>
                          <a:spcPts val="1070"/>
                        </a:lnSpc>
                        <a:spcBef>
                          <a:spcPts val="860"/>
                        </a:spcBef>
                      </a:pP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Подаване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заявления (по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образец)</a:t>
                      </a:r>
                      <a:r>
                        <a:rPr sz="900" spc="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900" spc="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явяване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900" spc="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изпит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900" spc="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промяна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оценка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Учениците</a:t>
                      </a:r>
                      <a:r>
                        <a:rPr sz="900" spc="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имат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право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еднократно</a:t>
                      </a:r>
                      <a:r>
                        <a:rPr sz="900" spc="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да</a:t>
                      </a:r>
                      <a:r>
                        <a:rPr sz="900" spc="2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се</a:t>
                      </a:r>
                      <a:r>
                        <a:rPr sz="900" spc="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явят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900" spc="2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промяна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900" spc="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год./окончателна</a:t>
                      </a:r>
                      <a:r>
                        <a:rPr sz="900" spc="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оценка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25.04.2023</a:t>
                      </a:r>
                      <a:r>
                        <a:rPr sz="900" spc="-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2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09.05.2023</a:t>
                      </a:r>
                      <a:r>
                        <a:rPr sz="900" spc="-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г.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98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Приключване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втория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учебен</a:t>
                      </a:r>
                      <a:r>
                        <a:rPr sz="900" spc="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16.05.2023</a:t>
                      </a:r>
                      <a:r>
                        <a:rPr sz="900" spc="-6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г.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Обявяване</a:t>
                      </a:r>
                      <a:r>
                        <a:rPr sz="900" b="1" u="sng" spc="-1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u="sng" spc="1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списъци</a:t>
                      </a:r>
                      <a:r>
                        <a:rPr sz="900" b="1" u="sng" spc="-3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u="sng" spc="1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разпределение</a:t>
                      </a:r>
                      <a:r>
                        <a:rPr sz="900" b="1" u="sng" spc="-3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u="sng" spc="1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зрелостниците</a:t>
                      </a:r>
                      <a:r>
                        <a:rPr sz="900" b="1" u="sng" spc="5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по </a:t>
                      </a:r>
                      <a:r>
                        <a:rPr sz="900" b="1" u="sng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училища,</a:t>
                      </a:r>
                      <a:r>
                        <a:rPr sz="900" b="1" u="sng" spc="4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сгради 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u="sng" spc="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зали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до 18.05.2023</a:t>
                      </a:r>
                      <a:r>
                        <a:rPr sz="900" b="1" u="sng" spc="-4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г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398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Издаване</a:t>
                      </a:r>
                      <a:r>
                        <a:rPr sz="900" b="1" u="sng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на </a:t>
                      </a:r>
                      <a:r>
                        <a:rPr sz="900" b="1" u="sng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служебна</a:t>
                      </a:r>
                      <a:r>
                        <a:rPr sz="900" b="1" u="sng" spc="2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бележка</a:t>
                      </a:r>
                      <a:r>
                        <a:rPr sz="900" b="1" u="sng" spc="-2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„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ДОПУСНАТ“</a:t>
                      </a:r>
                      <a:r>
                        <a:rPr sz="900" b="1" u="sng" spc="2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до </a:t>
                      </a:r>
                      <a:r>
                        <a:rPr sz="900" b="1" u="sng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избраните</a:t>
                      </a:r>
                      <a:r>
                        <a:rPr sz="900" b="1" u="sng" spc="2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предмети</a:t>
                      </a:r>
                      <a:r>
                        <a:rPr sz="900" b="1" u="sng" spc="1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ДЗИ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до 18.05.2023</a:t>
                      </a:r>
                      <a:r>
                        <a:rPr sz="900" b="1" u="sng" spc="-4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sng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г</a:t>
                      </a:r>
                      <a:r>
                        <a:rPr sz="900" b="1" u="sng" dirty="0">
                          <a:solidFill>
                            <a:srgbClr val="C00000"/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7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spc="-4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ДЗИ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1.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БЕЛ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(задължителен)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19.05.2023</a:t>
                      </a:r>
                      <a:r>
                        <a:rPr sz="900" spc="-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г.,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начало</a:t>
                      </a:r>
                      <a:r>
                        <a:rPr sz="900" spc="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8:30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ч.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075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2.</a:t>
                      </a:r>
                      <a:r>
                        <a:rPr sz="900" spc="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4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ДЗИ</a:t>
                      </a:r>
                      <a:r>
                        <a:rPr sz="900" spc="2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900" spc="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профилиращ</a:t>
                      </a:r>
                      <a:r>
                        <a:rPr sz="900" spc="-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предмет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141F29"/>
                          </a:solidFill>
                          <a:uFill>
                            <a:solidFill>
                              <a:srgbClr val="141F29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(Информатика,</a:t>
                      </a:r>
                      <a:r>
                        <a:rPr sz="900" u="sng" spc="15" dirty="0">
                          <a:solidFill>
                            <a:srgbClr val="141F29"/>
                          </a:solidFill>
                          <a:uFill>
                            <a:solidFill>
                              <a:srgbClr val="141F29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141F29"/>
                          </a:solidFill>
                          <a:uFill>
                            <a:solidFill>
                              <a:srgbClr val="141F29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ИТ,</a:t>
                      </a:r>
                      <a:r>
                        <a:rPr sz="900" u="sng" spc="45" dirty="0">
                          <a:solidFill>
                            <a:srgbClr val="141F29"/>
                          </a:solidFill>
                          <a:uFill>
                            <a:solidFill>
                              <a:srgbClr val="141F29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141F29"/>
                          </a:solidFill>
                          <a:uFill>
                            <a:solidFill>
                              <a:srgbClr val="141F29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АЕ/Философия)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(задължителен)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5715">
                        <a:lnSpc>
                          <a:spcPts val="1075"/>
                        </a:lnSpc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2.</a:t>
                      </a:r>
                      <a:r>
                        <a:rPr sz="900" spc="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4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ДЗИ</a:t>
                      </a:r>
                      <a:r>
                        <a:rPr sz="900" spc="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900" spc="2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придобиване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2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професионална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квалификация (задължителен)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23.05.2023</a:t>
                      </a:r>
                      <a:r>
                        <a:rPr sz="900" spc="-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г.,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начало</a:t>
                      </a:r>
                      <a:r>
                        <a:rPr sz="900" spc="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8:30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ч.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3.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4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ДЗИ</a:t>
                      </a:r>
                      <a:r>
                        <a:rPr sz="900" spc="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желание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ученика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26.05.</a:t>
                      </a:r>
                      <a:r>
                        <a:rPr sz="900" spc="-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2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31.05.2023</a:t>
                      </a:r>
                      <a:r>
                        <a:rPr sz="900" spc="-5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г.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*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съгл.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Заповед</a:t>
                      </a:r>
                      <a:r>
                        <a:rPr sz="900" spc="-2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6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900" spc="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РД09-4062/30.08.2022</a:t>
                      </a:r>
                      <a:r>
                        <a:rPr sz="900" spc="-3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министъра</a:t>
                      </a:r>
                      <a:r>
                        <a:rPr sz="900" spc="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образованието и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науката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398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8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Оценяване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900" spc="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изпитните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работи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22.05.2023</a:t>
                      </a:r>
                      <a:r>
                        <a:rPr sz="900" spc="-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2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07.06.2023</a:t>
                      </a:r>
                      <a:r>
                        <a:rPr sz="900" spc="-3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г.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397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9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Обявяване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3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резултатите</a:t>
                      </a:r>
                      <a:r>
                        <a:rPr sz="900" spc="2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900" spc="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всички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държавни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зрелостни</a:t>
                      </a:r>
                      <a:r>
                        <a:rPr sz="900" spc="1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изпити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900" spc="-3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09.06.2023</a:t>
                      </a:r>
                      <a:r>
                        <a:rPr sz="900" spc="-4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41F29"/>
                          </a:solidFill>
                          <a:latin typeface="Microsoft Sans Serif"/>
                          <a:cs typeface="Microsoft Sans Serif"/>
                        </a:rPr>
                        <a:t>г.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B96036"/>
                      </a:solidFill>
                      <a:prstDash val="solid"/>
                    </a:lnL>
                    <a:lnR w="12700">
                      <a:solidFill>
                        <a:srgbClr val="B96036"/>
                      </a:solidFill>
                      <a:prstDash val="solid"/>
                    </a:lnR>
                    <a:lnT w="12700">
                      <a:solidFill>
                        <a:srgbClr val="B96036"/>
                      </a:solidFill>
                      <a:prstDash val="solid"/>
                    </a:lnT>
                    <a:lnB w="12700">
                      <a:solidFill>
                        <a:srgbClr val="B96036"/>
                      </a:solidFill>
                      <a:prstDash val="solid"/>
                    </a:lnB>
                    <a:solidFill>
                      <a:srgbClr val="F3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821216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00" dirty="0" smtClean="0"/>
              <a:t>З</a:t>
            </a:r>
            <a:r>
              <a:rPr spc="-185" dirty="0" smtClean="0"/>
              <a:t>А</a:t>
            </a:r>
            <a:r>
              <a:rPr spc="-305" dirty="0" smtClean="0"/>
              <a:t>В</a:t>
            </a:r>
            <a:r>
              <a:rPr spc="-225" dirty="0" smtClean="0"/>
              <a:t>Ъ</a:t>
            </a:r>
            <a:r>
              <a:rPr spc="-265" dirty="0" smtClean="0"/>
              <a:t>Р</a:t>
            </a:r>
            <a:r>
              <a:rPr spc="-650" dirty="0" smtClean="0"/>
              <a:t>Ш</a:t>
            </a:r>
            <a:r>
              <a:rPr lang="bg-BG" spc="-650" dirty="0" smtClean="0"/>
              <a:t> </a:t>
            </a:r>
            <a:r>
              <a:rPr spc="-270" dirty="0" smtClean="0"/>
              <a:t>В</a:t>
            </a:r>
            <a:r>
              <a:rPr spc="-250" dirty="0" smtClean="0"/>
              <a:t>А</a:t>
            </a:r>
            <a:r>
              <a:rPr spc="-295" dirty="0" smtClean="0"/>
              <a:t>Н</a:t>
            </a:r>
            <a:r>
              <a:rPr spc="-170" dirty="0" smtClean="0"/>
              <a:t>Е</a:t>
            </a:r>
            <a:r>
              <a:rPr spc="-140" dirty="0" smtClean="0"/>
              <a:t> </a:t>
            </a:r>
            <a:r>
              <a:rPr spc="-270" dirty="0"/>
              <a:t>Н</a:t>
            </a:r>
            <a:r>
              <a:rPr spc="-170" dirty="0"/>
              <a:t>А</a:t>
            </a:r>
            <a:r>
              <a:rPr spc="-125" dirty="0"/>
              <a:t> </a:t>
            </a:r>
            <a:r>
              <a:rPr spc="-225" dirty="0"/>
              <a:t>С</a:t>
            </a:r>
            <a:r>
              <a:rPr spc="-265" dirty="0"/>
              <a:t>Р</a:t>
            </a:r>
            <a:r>
              <a:rPr spc="-185" dirty="0"/>
              <a:t>Е</a:t>
            </a:r>
            <a:r>
              <a:rPr spc="-370" dirty="0"/>
              <a:t>Д</a:t>
            </a:r>
            <a:r>
              <a:rPr spc="-280" dirty="0"/>
              <a:t>Н</a:t>
            </a:r>
            <a:r>
              <a:rPr spc="-245" dirty="0"/>
              <a:t>О</a:t>
            </a:r>
            <a:r>
              <a:rPr spc="-150" dirty="0"/>
              <a:t> </a:t>
            </a:r>
            <a:r>
              <a:rPr spc="-260" dirty="0"/>
              <a:t>О</a:t>
            </a:r>
            <a:r>
              <a:rPr spc="-275" dirty="0"/>
              <a:t>Б</a:t>
            </a:r>
            <a:r>
              <a:rPr spc="-280" dirty="0"/>
              <a:t>Р</a:t>
            </a:r>
            <a:r>
              <a:rPr spc="-195" dirty="0"/>
              <a:t>А</a:t>
            </a:r>
            <a:r>
              <a:rPr spc="-509" dirty="0"/>
              <a:t>З</a:t>
            </a:r>
            <a:r>
              <a:rPr spc="-275" dirty="0"/>
              <a:t>ОВ</a:t>
            </a:r>
            <a:r>
              <a:rPr spc="-250" dirty="0"/>
              <a:t>А</a:t>
            </a:r>
            <a:r>
              <a:rPr spc="-295" dirty="0"/>
              <a:t>Н</a:t>
            </a:r>
            <a:r>
              <a:rPr spc="-290" dirty="0"/>
              <a:t>И</a:t>
            </a:r>
            <a:r>
              <a:rPr spc="-170" dirty="0"/>
              <a:t>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809750"/>
            <a:ext cx="3048000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1400" spc="-90" dirty="0">
                <a:latin typeface="Roboto Bk"/>
                <a:cs typeface="Roboto Bk"/>
              </a:rPr>
              <a:t>З</a:t>
            </a:r>
            <a:r>
              <a:rPr sz="1400" spc="-90" dirty="0" err="1">
                <a:latin typeface="Roboto Bk"/>
                <a:cs typeface="Roboto Bk"/>
              </a:rPr>
              <a:t>релостници</a:t>
            </a:r>
            <a:r>
              <a:rPr lang="bg-BG" sz="1400" spc="-90" dirty="0">
                <a:latin typeface="Roboto Bk"/>
                <a:cs typeface="Roboto Bk"/>
              </a:rPr>
              <a:t>те</a:t>
            </a:r>
            <a:r>
              <a:rPr sz="1400" spc="-90" dirty="0">
                <a:latin typeface="Roboto Bk"/>
                <a:cs typeface="Roboto Bk"/>
              </a:rPr>
              <a:t>,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95" dirty="0">
                <a:latin typeface="Roboto Bk"/>
                <a:cs typeface="Roboto Bk"/>
              </a:rPr>
              <a:t>които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90" dirty="0">
                <a:latin typeface="Roboto Bk"/>
                <a:cs typeface="Roboto Bk"/>
              </a:rPr>
              <a:t>успешно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са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90" dirty="0">
                <a:latin typeface="Roboto Bk"/>
                <a:cs typeface="Roboto Bk"/>
              </a:rPr>
              <a:t>положили</a:t>
            </a:r>
            <a:r>
              <a:rPr sz="1400" spc="-10" dirty="0">
                <a:latin typeface="Roboto Bk"/>
                <a:cs typeface="Roboto Bk"/>
              </a:rPr>
              <a:t> </a:t>
            </a:r>
            <a:r>
              <a:rPr sz="1400" spc="-105" dirty="0" err="1">
                <a:latin typeface="Roboto Bk"/>
                <a:cs typeface="Roboto Bk"/>
              </a:rPr>
              <a:t>задължителните</a:t>
            </a:r>
            <a:r>
              <a:rPr sz="1400" spc="-10" dirty="0">
                <a:latin typeface="Roboto Bk"/>
                <a:cs typeface="Roboto Bk"/>
              </a:rPr>
              <a:t> </a:t>
            </a:r>
            <a:r>
              <a:rPr sz="1400" spc="-100" dirty="0">
                <a:latin typeface="Roboto Bk"/>
                <a:cs typeface="Roboto Bk"/>
              </a:rPr>
              <a:t>ДЗИ</a:t>
            </a:r>
            <a:r>
              <a:rPr lang="bg-BG" sz="1400" spc="-100" dirty="0">
                <a:latin typeface="Roboto Bk"/>
                <a:cs typeface="Roboto Bk"/>
              </a:rPr>
              <a:t>,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85" dirty="0">
                <a:latin typeface="Roboto Bk"/>
                <a:cs typeface="Roboto Bk"/>
              </a:rPr>
              <a:t>получават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75" dirty="0">
                <a:latin typeface="Roboto Bk"/>
                <a:cs typeface="Roboto Bk"/>
              </a:rPr>
              <a:t>Диплома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05" dirty="0">
                <a:latin typeface="Roboto Bk"/>
                <a:cs typeface="Roboto Bk"/>
              </a:rPr>
              <a:t>за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90" dirty="0">
                <a:latin typeface="Roboto Bk"/>
                <a:cs typeface="Roboto Bk"/>
              </a:rPr>
              <a:t>средно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75" dirty="0">
                <a:latin typeface="Roboto Bk"/>
                <a:cs typeface="Roboto Bk"/>
              </a:rPr>
              <a:t>образовние</a:t>
            </a:r>
            <a:r>
              <a:rPr sz="1400" spc="-75" dirty="0">
                <a:latin typeface="Roboto"/>
                <a:cs typeface="Roboto"/>
              </a:rPr>
              <a:t>.</a:t>
            </a:r>
            <a:endParaRPr sz="1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Roboto"/>
              <a:cs typeface="Roboto"/>
            </a:endParaRPr>
          </a:p>
          <a:p>
            <a:pPr marL="12700" marR="414655">
              <a:lnSpc>
                <a:spcPct val="100000"/>
              </a:lnSpc>
              <a:spcBef>
                <a:spcPts val="5"/>
              </a:spcBef>
            </a:pPr>
            <a:r>
              <a:rPr sz="1400" spc="-90" dirty="0" err="1">
                <a:latin typeface="Roboto Bk"/>
                <a:cs typeface="Roboto Bk"/>
              </a:rPr>
              <a:t>Зрелостницит</a:t>
            </a:r>
            <a:r>
              <a:rPr lang="bg-BG" sz="1400" spc="-90" dirty="0">
                <a:latin typeface="Roboto Bk"/>
                <a:cs typeface="Roboto Bk"/>
              </a:rPr>
              <a:t>е, </a:t>
            </a:r>
            <a:r>
              <a:rPr sz="1400" spc="-90" dirty="0" err="1">
                <a:latin typeface="Roboto Bk"/>
                <a:cs typeface="Roboto Bk"/>
              </a:rPr>
              <a:t>успешно</a:t>
            </a:r>
            <a:r>
              <a:rPr sz="1400" spc="-90" dirty="0">
                <a:latin typeface="Roboto Bk"/>
                <a:cs typeface="Roboto Bk"/>
              </a:rPr>
              <a:t> </a:t>
            </a:r>
            <a:r>
              <a:rPr sz="1400" spc="-95" dirty="0" err="1">
                <a:latin typeface="Roboto Bk"/>
                <a:cs typeface="Roboto Bk"/>
              </a:rPr>
              <a:t>полож</a:t>
            </a:r>
            <a:r>
              <a:rPr lang="bg-BG" sz="1400" spc="-95" dirty="0">
                <a:latin typeface="Roboto Bk"/>
                <a:cs typeface="Roboto Bk"/>
              </a:rPr>
              <a:t>или</a:t>
            </a:r>
            <a:r>
              <a:rPr sz="1400" spc="-90" dirty="0">
                <a:latin typeface="Roboto Bk"/>
                <a:cs typeface="Roboto Bk"/>
              </a:rPr>
              <a:t> </a:t>
            </a:r>
            <a:r>
              <a:rPr sz="1400" spc="-95" dirty="0">
                <a:latin typeface="Roboto Bk"/>
                <a:cs typeface="Roboto Bk"/>
              </a:rPr>
              <a:t>Държавен</a:t>
            </a:r>
            <a:r>
              <a:rPr sz="1400" spc="-90" dirty="0">
                <a:latin typeface="Roboto Bk"/>
                <a:cs typeface="Roboto Bk"/>
              </a:rPr>
              <a:t> </a:t>
            </a:r>
            <a:r>
              <a:rPr sz="1400" spc="-95" dirty="0">
                <a:latin typeface="Roboto Bk"/>
                <a:cs typeface="Roboto Bk"/>
              </a:rPr>
              <a:t>изпит</a:t>
            </a:r>
            <a:r>
              <a:rPr sz="1400" spc="-90" dirty="0">
                <a:latin typeface="Roboto Bk"/>
                <a:cs typeface="Roboto Bk"/>
              </a:rPr>
              <a:t> </a:t>
            </a:r>
            <a:r>
              <a:rPr sz="1400" spc="-105" dirty="0">
                <a:latin typeface="Roboto Bk"/>
                <a:cs typeface="Roboto Bk"/>
              </a:rPr>
              <a:t>за </a:t>
            </a:r>
            <a:r>
              <a:rPr sz="1400" spc="-285" dirty="0">
                <a:latin typeface="Roboto Bk"/>
                <a:cs typeface="Roboto Bk"/>
              </a:rPr>
              <a:t> </a:t>
            </a:r>
            <a:r>
              <a:rPr sz="1400" spc="-85" dirty="0">
                <a:latin typeface="Roboto Bk"/>
                <a:cs typeface="Roboto Bk"/>
              </a:rPr>
              <a:t>придобиване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на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85" dirty="0" err="1">
                <a:latin typeface="Roboto Bk"/>
                <a:cs typeface="Roboto Bk"/>
              </a:rPr>
              <a:t>професионална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100" dirty="0" err="1">
                <a:latin typeface="Roboto Bk"/>
                <a:cs typeface="Roboto Bk"/>
              </a:rPr>
              <a:t>квалификация</a:t>
            </a:r>
            <a:r>
              <a:rPr lang="bg-BG" sz="1400" spc="-100" dirty="0">
                <a:latin typeface="Roboto Bk"/>
                <a:cs typeface="Roboto Bk"/>
              </a:rPr>
              <a:t>,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85" dirty="0">
                <a:latin typeface="Roboto Bk"/>
                <a:cs typeface="Roboto Bk"/>
              </a:rPr>
              <a:t>получават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и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90" dirty="0">
                <a:latin typeface="Roboto Bk"/>
                <a:cs typeface="Roboto Bk"/>
              </a:rPr>
              <a:t>Свидетелство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05" dirty="0">
                <a:latin typeface="Roboto Bk"/>
                <a:cs typeface="Roboto Bk"/>
              </a:rPr>
              <a:t>за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85" dirty="0">
                <a:latin typeface="Roboto Bk"/>
                <a:cs typeface="Roboto Bk"/>
              </a:rPr>
              <a:t>професионална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95" dirty="0">
                <a:latin typeface="Roboto Bk"/>
                <a:cs typeface="Roboto Bk"/>
              </a:rPr>
              <a:t>квалификация</a:t>
            </a:r>
            <a:r>
              <a:rPr sz="1400" spc="-95" dirty="0">
                <a:solidFill>
                  <a:srgbClr val="141F29"/>
                </a:solidFill>
                <a:latin typeface="Roboto"/>
                <a:cs typeface="Roboto"/>
              </a:rPr>
              <a:t>.</a:t>
            </a:r>
            <a:endParaRPr sz="1400" dirty="0">
              <a:latin typeface="Roboto"/>
              <a:cs typeface="Roboto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8336" y="1621003"/>
            <a:ext cx="4195571" cy="3064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1066" y="1885950"/>
            <a:ext cx="3901772" cy="29733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73447"/>
            <a:ext cx="7171253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Ф</a:t>
            </a:r>
            <a:r>
              <a:rPr spc="-275" dirty="0"/>
              <a:t>О</a:t>
            </a:r>
            <a:r>
              <a:rPr spc="-280" dirty="0"/>
              <a:t>Р</a:t>
            </a:r>
            <a:r>
              <a:rPr spc="-375" dirty="0"/>
              <a:t>М</a:t>
            </a:r>
            <a:r>
              <a:rPr spc="-290" dirty="0"/>
              <a:t>И</a:t>
            </a:r>
            <a:r>
              <a:rPr spc="-280" dirty="0"/>
              <a:t>Р</a:t>
            </a:r>
            <a:r>
              <a:rPr spc="-170" dirty="0"/>
              <a:t>А</a:t>
            </a:r>
            <a:r>
              <a:rPr lang="bg-BG" spc="-170" dirty="0"/>
              <a:t>НЕ НА </a:t>
            </a:r>
            <a:r>
              <a:rPr b="1" u="sng" spc="-250" dirty="0" smtClean="0"/>
              <a:t>С</a:t>
            </a:r>
            <a:r>
              <a:rPr lang="bg-BG" b="1" u="sng" spc="-250" dirty="0" smtClean="0"/>
              <a:t> </a:t>
            </a:r>
            <a:r>
              <a:rPr b="1" u="sng" spc="-245" dirty="0" smtClean="0"/>
              <a:t>Р</a:t>
            </a:r>
            <a:r>
              <a:rPr lang="bg-BG" b="1" u="sng" spc="-245" dirty="0" smtClean="0"/>
              <a:t> </a:t>
            </a:r>
            <a:r>
              <a:rPr b="1" u="sng" spc="-185" dirty="0" smtClean="0"/>
              <a:t>Е</a:t>
            </a:r>
            <a:r>
              <a:rPr lang="bg-BG" b="1" u="sng" spc="-185" dirty="0" smtClean="0"/>
              <a:t> </a:t>
            </a:r>
            <a:r>
              <a:rPr b="1" u="sng" spc="-370" dirty="0" smtClean="0"/>
              <a:t>Д</a:t>
            </a:r>
            <a:r>
              <a:rPr lang="bg-BG" b="1" u="sng" spc="-370" dirty="0" smtClean="0"/>
              <a:t> Е </a:t>
            </a:r>
            <a:r>
              <a:rPr b="1" u="sng" spc="-295" dirty="0" smtClean="0"/>
              <a:t>Н</a:t>
            </a:r>
            <a:r>
              <a:rPr b="1" u="sng" spc="-145" dirty="0" smtClean="0"/>
              <a:t> </a:t>
            </a:r>
            <a:r>
              <a:rPr lang="bg-BG" b="1" u="sng" spc="-145" dirty="0" smtClean="0"/>
              <a:t>  </a:t>
            </a:r>
            <a:r>
              <a:rPr spc="-275" dirty="0" smtClean="0"/>
              <a:t>У</a:t>
            </a:r>
            <a:r>
              <a:rPr spc="-235" dirty="0" smtClean="0"/>
              <a:t>С</a:t>
            </a:r>
            <a:r>
              <a:rPr spc="-280" dirty="0" smtClean="0"/>
              <a:t>П</a:t>
            </a:r>
            <a:r>
              <a:rPr spc="-200" dirty="0" smtClean="0"/>
              <a:t>Е</a:t>
            </a:r>
            <a:r>
              <a:rPr spc="-245" dirty="0" smtClean="0"/>
              <a:t>Х</a:t>
            </a:r>
            <a:endParaRPr spc="-245" dirty="0"/>
          </a:p>
        </p:txBody>
      </p:sp>
      <p:sp>
        <p:nvSpPr>
          <p:cNvPr id="4" name="object 4"/>
          <p:cNvSpPr txBox="1"/>
          <p:nvPr/>
        </p:nvSpPr>
        <p:spPr>
          <a:xfrm>
            <a:off x="398929" y="1047750"/>
            <a:ext cx="8135471" cy="369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30" algn="ctr">
              <a:lnSpc>
                <a:spcPct val="150000"/>
              </a:lnSpc>
              <a:spcBef>
                <a:spcPts val="100"/>
              </a:spcBef>
            </a:pPr>
            <a:r>
              <a:rPr sz="1200" b="1" spc="-95" dirty="0" err="1">
                <a:latin typeface="Roboto Bk"/>
                <a:cs typeface="Roboto Bk"/>
              </a:rPr>
              <a:t>Успехът</a:t>
            </a:r>
            <a:r>
              <a:rPr sz="1200" b="1" spc="-30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се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10" dirty="0">
                <a:latin typeface="Roboto Bk"/>
                <a:cs typeface="Roboto Bk"/>
              </a:rPr>
              <a:t>сформира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90" dirty="0">
                <a:latin typeface="Roboto Bk"/>
                <a:cs typeface="Roboto Bk"/>
              </a:rPr>
              <a:t>средноартиметично</a:t>
            </a:r>
            <a:r>
              <a:rPr sz="1200" b="1" spc="-40" dirty="0">
                <a:latin typeface="Roboto Bk"/>
                <a:cs typeface="Roboto Bk"/>
              </a:rPr>
              <a:t> </a:t>
            </a:r>
            <a:r>
              <a:rPr sz="1200" b="1" spc="-70" dirty="0">
                <a:latin typeface="Roboto Bk"/>
                <a:cs typeface="Roboto Bk"/>
              </a:rPr>
              <a:t>по</a:t>
            </a:r>
            <a:r>
              <a:rPr sz="1200" b="1" spc="-25" dirty="0">
                <a:latin typeface="Roboto Bk"/>
                <a:cs typeface="Roboto Bk"/>
              </a:rPr>
              <a:t>  </a:t>
            </a:r>
            <a:r>
              <a:rPr sz="1200" b="1" spc="-120" dirty="0" err="1">
                <a:latin typeface="Roboto Bk"/>
                <a:cs typeface="Roboto Bk"/>
              </a:rPr>
              <a:t>формула</a:t>
            </a:r>
            <a:r>
              <a:rPr lang="bg-BG" sz="1200" b="1" spc="-120" dirty="0">
                <a:latin typeface="Roboto Bk"/>
                <a:cs typeface="Roboto Bk"/>
              </a:rPr>
              <a:t>та</a:t>
            </a:r>
            <a:r>
              <a:rPr sz="1200" b="1" spc="-45" dirty="0">
                <a:latin typeface="Roboto Bk"/>
                <a:cs typeface="Roboto Bk"/>
              </a:rPr>
              <a:t> </a:t>
            </a:r>
            <a:r>
              <a:rPr sz="1200" b="1" spc="-60" dirty="0">
                <a:latin typeface="Roboto Bk"/>
                <a:cs typeface="Roboto Bk"/>
              </a:rPr>
              <a:t>с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95" dirty="0">
                <a:latin typeface="Roboto Bk"/>
                <a:cs typeface="Roboto Bk"/>
              </a:rPr>
              <a:t>точност</a:t>
            </a:r>
            <a:r>
              <a:rPr sz="1200" b="1" spc="-15" dirty="0">
                <a:latin typeface="Roboto Bk"/>
                <a:cs typeface="Roboto Bk"/>
              </a:rPr>
              <a:t> </a:t>
            </a:r>
            <a:r>
              <a:rPr sz="1200" b="1" spc="-125" dirty="0">
                <a:latin typeface="Roboto Bk"/>
                <a:cs typeface="Roboto Bk"/>
              </a:rPr>
              <a:t>до</a:t>
            </a:r>
            <a:r>
              <a:rPr sz="1200" b="1" spc="-40" dirty="0">
                <a:latin typeface="Roboto Bk"/>
                <a:cs typeface="Roboto Bk"/>
              </a:rPr>
              <a:t> </a:t>
            </a:r>
            <a:r>
              <a:rPr sz="1200" b="1" spc="-105" dirty="0">
                <a:latin typeface="Roboto Bk"/>
                <a:cs typeface="Roboto Bk"/>
              </a:rPr>
              <a:t>0,01:</a:t>
            </a:r>
            <a:endParaRPr sz="1200" dirty="0">
              <a:latin typeface="Roboto Bk"/>
              <a:cs typeface="Roboto Bk"/>
            </a:endParaRPr>
          </a:p>
          <a:p>
            <a:pPr marR="5080" algn="ctr">
              <a:lnSpc>
                <a:spcPct val="150000"/>
              </a:lnSpc>
            </a:pPr>
            <a:r>
              <a:rPr sz="1400" b="1" u="sng" spc="-105" dirty="0">
                <a:latin typeface="Roboto Bk"/>
                <a:cs typeface="Roboto Bk"/>
              </a:rPr>
              <a:t>С</a:t>
            </a:r>
            <a:r>
              <a:rPr sz="1400" b="1" u="sng" spc="-95" dirty="0">
                <a:latin typeface="Roboto Bk"/>
                <a:cs typeface="Roboto Bk"/>
              </a:rPr>
              <a:t>р</a:t>
            </a:r>
            <a:r>
              <a:rPr sz="1400" b="1" u="sng" spc="-55" dirty="0">
                <a:latin typeface="Roboto Bk"/>
                <a:cs typeface="Roboto Bk"/>
              </a:rPr>
              <a:t>.</a:t>
            </a:r>
            <a:r>
              <a:rPr sz="1400" b="1" u="sng" spc="-50" dirty="0">
                <a:latin typeface="Roboto Bk"/>
                <a:cs typeface="Roboto Bk"/>
              </a:rPr>
              <a:t> </a:t>
            </a:r>
            <a:r>
              <a:rPr lang="bg-BG" sz="1400" b="1" u="sng" spc="-140" dirty="0">
                <a:latin typeface="Roboto Bk"/>
                <a:cs typeface="Roboto Bk"/>
              </a:rPr>
              <a:t>у</a:t>
            </a:r>
            <a:r>
              <a:rPr sz="1400" b="1" u="sng" spc="-75" dirty="0" err="1">
                <a:latin typeface="Roboto Bk"/>
                <a:cs typeface="Roboto Bk"/>
              </a:rPr>
              <a:t>сп</a:t>
            </a:r>
            <a:r>
              <a:rPr sz="1400" b="1" u="sng" spc="-90" dirty="0" err="1">
                <a:latin typeface="Roboto Bk"/>
                <a:cs typeface="Roboto Bk"/>
              </a:rPr>
              <a:t>ех</a:t>
            </a:r>
            <a:r>
              <a:rPr sz="1400" b="1" u="sng" spc="-45" dirty="0">
                <a:latin typeface="Roboto Bk"/>
                <a:cs typeface="Roboto Bk"/>
              </a:rPr>
              <a:t> </a:t>
            </a:r>
            <a:r>
              <a:rPr sz="1400" b="1" u="sng" spc="-114" dirty="0">
                <a:latin typeface="Roboto Bk"/>
                <a:cs typeface="Roboto Bk"/>
              </a:rPr>
              <a:t>от</a:t>
            </a:r>
            <a:r>
              <a:rPr sz="1400" b="1" u="sng" spc="-35" dirty="0">
                <a:latin typeface="Roboto Bk"/>
                <a:cs typeface="Roboto Bk"/>
              </a:rPr>
              <a:t> </a:t>
            </a:r>
            <a:r>
              <a:rPr sz="1400" b="1" u="sng" spc="-105" dirty="0">
                <a:latin typeface="Roboto Bk"/>
                <a:cs typeface="Roboto Bk"/>
              </a:rPr>
              <a:t>Р</a:t>
            </a:r>
            <a:r>
              <a:rPr sz="1400" b="1" u="sng" spc="-90" dirty="0">
                <a:latin typeface="Roboto Bk"/>
                <a:cs typeface="Roboto Bk"/>
              </a:rPr>
              <a:t>а</a:t>
            </a:r>
            <a:r>
              <a:rPr sz="1400" b="1" u="sng" spc="-175" dirty="0">
                <a:latin typeface="Roboto Bk"/>
                <a:cs typeface="Roboto Bk"/>
              </a:rPr>
              <a:t>з</a:t>
            </a:r>
            <a:r>
              <a:rPr sz="1400" b="1" u="sng" spc="-120" dirty="0">
                <a:latin typeface="Roboto Bk"/>
                <a:cs typeface="Roboto Bk"/>
              </a:rPr>
              <a:t>дел</a:t>
            </a:r>
            <a:r>
              <a:rPr sz="1400" b="1" u="sng" spc="-45" dirty="0">
                <a:latin typeface="Roboto Bk"/>
                <a:cs typeface="Roboto Bk"/>
              </a:rPr>
              <a:t> </a:t>
            </a:r>
            <a:r>
              <a:rPr sz="1400" b="1" u="sng" spc="-85" dirty="0">
                <a:latin typeface="Roboto Bk"/>
                <a:cs typeface="Roboto Bk"/>
              </a:rPr>
              <a:t>А</a:t>
            </a:r>
            <a:r>
              <a:rPr sz="1400" b="1" u="sng" spc="-20" dirty="0">
                <a:latin typeface="Roboto Bk"/>
                <a:cs typeface="Roboto Bk"/>
              </a:rPr>
              <a:t> </a:t>
            </a:r>
            <a:r>
              <a:rPr sz="1400" b="1" u="sng" spc="-55" dirty="0">
                <a:latin typeface="Roboto Bk"/>
                <a:cs typeface="Roboto Bk"/>
              </a:rPr>
              <a:t>+</a:t>
            </a:r>
            <a:r>
              <a:rPr sz="1400" b="1" u="sng" spc="-30" dirty="0">
                <a:latin typeface="Roboto Bk"/>
                <a:cs typeface="Roboto Bk"/>
              </a:rPr>
              <a:t> </a:t>
            </a:r>
            <a:r>
              <a:rPr sz="1400" b="1" u="sng" spc="-105" dirty="0">
                <a:latin typeface="Roboto Bk"/>
                <a:cs typeface="Roboto Bk"/>
              </a:rPr>
              <a:t>С</a:t>
            </a:r>
            <a:r>
              <a:rPr sz="1400" b="1" u="sng" spc="-95" dirty="0">
                <a:latin typeface="Roboto Bk"/>
                <a:cs typeface="Roboto Bk"/>
              </a:rPr>
              <a:t>р</a:t>
            </a:r>
            <a:r>
              <a:rPr sz="1400" b="1" u="sng" spc="-55" dirty="0">
                <a:latin typeface="Roboto Bk"/>
                <a:cs typeface="Roboto Bk"/>
              </a:rPr>
              <a:t>.</a:t>
            </a:r>
            <a:r>
              <a:rPr sz="1400" b="1" u="sng" spc="-50" dirty="0">
                <a:latin typeface="Roboto Bk"/>
                <a:cs typeface="Roboto Bk"/>
              </a:rPr>
              <a:t> </a:t>
            </a:r>
            <a:r>
              <a:rPr lang="bg-BG" sz="1400" b="1" u="sng" spc="-140" dirty="0">
                <a:latin typeface="Roboto Bk"/>
                <a:cs typeface="Roboto Bk"/>
              </a:rPr>
              <a:t>у</a:t>
            </a:r>
            <a:r>
              <a:rPr sz="1400" b="1" u="sng" spc="-75" dirty="0" err="1">
                <a:latin typeface="Roboto Bk"/>
                <a:cs typeface="Roboto Bk"/>
              </a:rPr>
              <a:t>сп</a:t>
            </a:r>
            <a:r>
              <a:rPr sz="1400" b="1" u="sng" spc="-90" dirty="0" err="1">
                <a:latin typeface="Roboto Bk"/>
                <a:cs typeface="Roboto Bk"/>
              </a:rPr>
              <a:t>ех</a:t>
            </a:r>
            <a:r>
              <a:rPr sz="1400" b="1" u="sng" spc="-45" dirty="0">
                <a:latin typeface="Roboto Bk"/>
                <a:cs typeface="Roboto Bk"/>
              </a:rPr>
              <a:t> </a:t>
            </a:r>
            <a:r>
              <a:rPr sz="1400" b="1" u="sng" spc="-114" dirty="0">
                <a:latin typeface="Roboto Bk"/>
                <a:cs typeface="Roboto Bk"/>
              </a:rPr>
              <a:t>от</a:t>
            </a:r>
            <a:r>
              <a:rPr sz="1400" b="1" u="sng" spc="-35" dirty="0">
                <a:latin typeface="Roboto Bk"/>
                <a:cs typeface="Roboto Bk"/>
              </a:rPr>
              <a:t> </a:t>
            </a:r>
            <a:r>
              <a:rPr sz="1400" b="1" u="sng" spc="-105" dirty="0" err="1">
                <a:latin typeface="Roboto Bk"/>
                <a:cs typeface="Roboto Bk"/>
              </a:rPr>
              <a:t>Р</a:t>
            </a:r>
            <a:r>
              <a:rPr sz="1400" b="1" u="sng" spc="-90" dirty="0" err="1">
                <a:latin typeface="Roboto Bk"/>
                <a:cs typeface="Roboto Bk"/>
              </a:rPr>
              <a:t>а</a:t>
            </a:r>
            <a:r>
              <a:rPr sz="1400" b="1" u="sng" spc="-175" dirty="0" err="1">
                <a:latin typeface="Roboto Bk"/>
                <a:cs typeface="Roboto Bk"/>
              </a:rPr>
              <a:t>з</a:t>
            </a:r>
            <a:r>
              <a:rPr sz="1400" b="1" u="sng" spc="-120" dirty="0" err="1">
                <a:latin typeface="Roboto Bk"/>
                <a:cs typeface="Roboto Bk"/>
              </a:rPr>
              <a:t>дел</a:t>
            </a:r>
            <a:r>
              <a:rPr sz="1400" b="1" u="sng" spc="-45" dirty="0">
                <a:latin typeface="Roboto Bk"/>
                <a:cs typeface="Roboto Bk"/>
              </a:rPr>
              <a:t> </a:t>
            </a:r>
            <a:r>
              <a:rPr lang="bg-BG" sz="1400" b="1" u="sng" spc="-45" dirty="0" smtClean="0">
                <a:latin typeface="Roboto Bk"/>
                <a:cs typeface="Roboto Bk"/>
              </a:rPr>
              <a:t>/</a:t>
            </a:r>
            <a:r>
              <a:rPr lang="bg-BG" sz="1400" spc="-100" dirty="0" smtClean="0">
                <a:latin typeface="Roboto"/>
                <a:cs typeface="Roboto"/>
              </a:rPr>
              <a:t> </a:t>
            </a:r>
            <a:r>
              <a:rPr sz="1400" spc="-100" dirty="0">
                <a:latin typeface="Roboto"/>
                <a:cs typeface="Roboto"/>
              </a:rPr>
              <a:t>2</a:t>
            </a:r>
            <a:endParaRPr sz="1400" dirty="0">
              <a:latin typeface="Roboto"/>
              <a:cs typeface="Roboto"/>
            </a:endParaRPr>
          </a:p>
          <a:p>
            <a:pPr marL="12700">
              <a:lnSpc>
                <a:spcPct val="150000"/>
              </a:lnSpc>
            </a:pPr>
            <a:r>
              <a:rPr sz="1400" spc="-120" dirty="0">
                <a:latin typeface="Roboto"/>
                <a:cs typeface="Roboto"/>
              </a:rPr>
              <a:t>О</a:t>
            </a:r>
            <a:r>
              <a:rPr sz="1400" spc="-155" dirty="0">
                <a:latin typeface="Roboto"/>
                <a:cs typeface="Roboto"/>
              </a:rPr>
              <a:t>Ц</a:t>
            </a:r>
            <a:r>
              <a:rPr sz="1400" spc="-95" dirty="0">
                <a:latin typeface="Roboto"/>
                <a:cs typeface="Roboto"/>
              </a:rPr>
              <a:t>Е</a:t>
            </a:r>
            <a:r>
              <a:rPr sz="1400" spc="-135" dirty="0">
                <a:latin typeface="Roboto"/>
                <a:cs typeface="Roboto"/>
              </a:rPr>
              <a:t>Н</a:t>
            </a:r>
            <a:r>
              <a:rPr sz="1400" spc="-125" dirty="0">
                <a:latin typeface="Roboto"/>
                <a:cs typeface="Roboto"/>
              </a:rPr>
              <a:t>К</a:t>
            </a:r>
            <a:r>
              <a:rPr sz="1400" spc="-140" dirty="0">
                <a:latin typeface="Roboto"/>
                <a:cs typeface="Roboto"/>
              </a:rPr>
              <a:t>И</a:t>
            </a:r>
            <a:r>
              <a:rPr sz="1400" spc="-120" dirty="0">
                <a:latin typeface="Roboto"/>
                <a:cs typeface="Roboto"/>
              </a:rPr>
              <a:t>Т</a:t>
            </a:r>
            <a:r>
              <a:rPr sz="1400" spc="-80" dirty="0">
                <a:latin typeface="Roboto"/>
                <a:cs typeface="Roboto"/>
              </a:rPr>
              <a:t>Е</a:t>
            </a:r>
            <a:r>
              <a:rPr sz="1400" spc="-90" dirty="0">
                <a:latin typeface="Roboto"/>
                <a:cs typeface="Roboto"/>
              </a:rPr>
              <a:t> </a:t>
            </a:r>
            <a:r>
              <a:rPr sz="1400" spc="-120" dirty="0">
                <a:latin typeface="Roboto"/>
                <a:cs typeface="Roboto"/>
              </a:rPr>
              <a:t>О</a:t>
            </a:r>
            <a:r>
              <a:rPr sz="1400" spc="-110" dirty="0">
                <a:latin typeface="Roboto"/>
                <a:cs typeface="Roboto"/>
              </a:rPr>
              <a:t>Т</a:t>
            </a:r>
            <a:r>
              <a:rPr sz="1400" spc="-75" dirty="0">
                <a:latin typeface="Roboto"/>
                <a:cs typeface="Roboto"/>
              </a:rPr>
              <a:t> </a:t>
            </a:r>
            <a:r>
              <a:rPr sz="1400" spc="-155" dirty="0">
                <a:latin typeface="Roboto"/>
                <a:cs typeface="Roboto"/>
              </a:rPr>
              <a:t>Д</a:t>
            </a:r>
            <a:r>
              <a:rPr sz="1400" spc="-220" dirty="0">
                <a:latin typeface="Roboto"/>
                <a:cs typeface="Roboto"/>
              </a:rPr>
              <a:t>З</a:t>
            </a:r>
            <a:r>
              <a:rPr sz="1400" spc="-120" dirty="0">
                <a:latin typeface="Roboto"/>
                <a:cs typeface="Roboto"/>
              </a:rPr>
              <a:t>И</a:t>
            </a:r>
            <a:r>
              <a:rPr sz="1400" spc="-90" dirty="0">
                <a:latin typeface="Roboto"/>
                <a:cs typeface="Roboto"/>
              </a:rPr>
              <a:t> </a:t>
            </a:r>
            <a:r>
              <a:rPr sz="1400" spc="-125" dirty="0">
                <a:latin typeface="Roboto"/>
                <a:cs typeface="Roboto"/>
              </a:rPr>
              <a:t>Н</a:t>
            </a:r>
            <a:r>
              <a:rPr sz="1400" spc="-80" dirty="0">
                <a:latin typeface="Roboto"/>
                <a:cs typeface="Roboto"/>
              </a:rPr>
              <a:t>Е</a:t>
            </a:r>
            <a:r>
              <a:rPr sz="1400" spc="-50" dirty="0">
                <a:latin typeface="Roboto"/>
                <a:cs typeface="Roboto"/>
              </a:rPr>
              <a:t> </a:t>
            </a:r>
            <a:r>
              <a:rPr sz="1400" spc="-125" dirty="0">
                <a:latin typeface="Roboto"/>
                <a:cs typeface="Roboto"/>
              </a:rPr>
              <a:t>ВЛ</a:t>
            </a:r>
            <a:r>
              <a:rPr sz="1400" spc="-190" dirty="0">
                <a:latin typeface="Roboto"/>
                <a:cs typeface="Roboto"/>
              </a:rPr>
              <a:t>ИЗ</a:t>
            </a:r>
            <a:r>
              <a:rPr sz="1400" spc="-114" dirty="0">
                <a:latin typeface="Roboto"/>
                <a:cs typeface="Roboto"/>
              </a:rPr>
              <a:t>А</a:t>
            </a:r>
            <a:r>
              <a:rPr sz="1400" spc="-90" dirty="0">
                <a:latin typeface="Roboto"/>
                <a:cs typeface="Roboto"/>
              </a:rPr>
              <a:t>Т</a:t>
            </a:r>
            <a:r>
              <a:rPr sz="1400" spc="-100" dirty="0">
                <a:latin typeface="Roboto"/>
                <a:cs typeface="Roboto"/>
              </a:rPr>
              <a:t> </a:t>
            </a:r>
            <a:r>
              <a:rPr sz="1400" spc="-125" dirty="0">
                <a:latin typeface="Roboto"/>
                <a:cs typeface="Roboto"/>
              </a:rPr>
              <a:t>В</a:t>
            </a:r>
            <a:r>
              <a:rPr sz="1400" spc="-50" dirty="0">
                <a:latin typeface="Roboto"/>
                <a:cs typeface="Roboto"/>
              </a:rPr>
              <a:t> </a:t>
            </a:r>
            <a:r>
              <a:rPr sz="1400" spc="-100" dirty="0">
                <a:latin typeface="Roboto"/>
                <a:cs typeface="Roboto"/>
              </a:rPr>
              <a:t>С</a:t>
            </a:r>
            <a:r>
              <a:rPr sz="1400" spc="-114" dirty="0">
                <a:latin typeface="Roboto"/>
                <a:cs typeface="Roboto"/>
              </a:rPr>
              <a:t>Р</a:t>
            </a:r>
            <a:r>
              <a:rPr sz="1400" spc="-95" dirty="0">
                <a:latin typeface="Roboto"/>
                <a:cs typeface="Roboto"/>
              </a:rPr>
              <a:t>Е</a:t>
            </a:r>
            <a:r>
              <a:rPr sz="1400" spc="-165" dirty="0">
                <a:latin typeface="Roboto"/>
                <a:cs typeface="Roboto"/>
              </a:rPr>
              <a:t>Д</a:t>
            </a:r>
            <a:r>
              <a:rPr sz="1400" spc="-135" dirty="0">
                <a:latin typeface="Roboto"/>
                <a:cs typeface="Roboto"/>
              </a:rPr>
              <a:t>Н</a:t>
            </a:r>
            <a:r>
              <a:rPr sz="1400" spc="-105" dirty="0">
                <a:latin typeface="Roboto"/>
                <a:cs typeface="Roboto"/>
              </a:rPr>
              <a:t>И</a:t>
            </a:r>
            <a:r>
              <a:rPr sz="1400" spc="-70" dirty="0">
                <a:latin typeface="Roboto"/>
                <a:cs typeface="Roboto"/>
              </a:rPr>
              <a:t>Я</a:t>
            </a:r>
            <a:r>
              <a:rPr sz="1400" spc="-95" dirty="0">
                <a:latin typeface="Roboto"/>
                <a:cs typeface="Roboto"/>
              </a:rPr>
              <a:t> </a:t>
            </a:r>
            <a:r>
              <a:rPr sz="1400" spc="-125" dirty="0">
                <a:latin typeface="Roboto"/>
                <a:cs typeface="Roboto"/>
              </a:rPr>
              <a:t>У</a:t>
            </a:r>
            <a:r>
              <a:rPr sz="1400" spc="-100" dirty="0">
                <a:latin typeface="Roboto"/>
                <a:cs typeface="Roboto"/>
              </a:rPr>
              <a:t>С</a:t>
            </a:r>
            <a:r>
              <a:rPr sz="1400" spc="-135" dirty="0">
                <a:latin typeface="Roboto"/>
                <a:cs typeface="Roboto"/>
              </a:rPr>
              <a:t>П</a:t>
            </a:r>
            <a:r>
              <a:rPr sz="1400" spc="-85" dirty="0">
                <a:latin typeface="Roboto"/>
                <a:cs typeface="Roboto"/>
              </a:rPr>
              <a:t>Е</a:t>
            </a:r>
            <a:r>
              <a:rPr sz="1400" spc="-135" dirty="0">
                <a:latin typeface="Roboto"/>
                <a:cs typeface="Roboto"/>
              </a:rPr>
              <a:t>Х</a:t>
            </a:r>
            <a:r>
              <a:rPr sz="1400" spc="-25" dirty="0">
                <a:latin typeface="Roboto"/>
                <a:cs typeface="Roboto"/>
              </a:rPr>
              <a:t>!</a:t>
            </a:r>
            <a:endParaRPr sz="1400" dirty="0">
              <a:latin typeface="Roboto"/>
              <a:cs typeface="Roboto"/>
            </a:endParaRPr>
          </a:p>
          <a:p>
            <a:pPr>
              <a:lnSpc>
                <a:spcPct val="150000"/>
              </a:lnSpc>
              <a:spcBef>
                <a:spcPts val="5"/>
              </a:spcBef>
            </a:pPr>
            <a:endParaRPr sz="1200" dirty="0">
              <a:latin typeface="Roboto"/>
              <a:cs typeface="Roboto"/>
            </a:endParaRPr>
          </a:p>
          <a:p>
            <a:pPr marL="12700" marR="3720465">
              <a:lnSpc>
                <a:spcPct val="150000"/>
              </a:lnSpc>
            </a:pPr>
            <a:r>
              <a:rPr sz="1200" b="1" spc="-90" dirty="0">
                <a:latin typeface="Roboto Bk"/>
                <a:cs typeface="Roboto Bk"/>
              </a:rPr>
              <a:t>С</a:t>
            </a:r>
            <a:r>
              <a:rPr sz="1200" b="1" spc="-150" dirty="0">
                <a:latin typeface="Roboto Bk"/>
                <a:cs typeface="Roboto Bk"/>
              </a:rPr>
              <a:t>м</a:t>
            </a:r>
            <a:r>
              <a:rPr sz="1200" b="1" spc="-105" dirty="0">
                <a:latin typeface="Roboto Bk"/>
                <a:cs typeface="Roboto Bk"/>
              </a:rPr>
              <a:t>я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ане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на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10" dirty="0">
                <a:latin typeface="Roboto Bk"/>
                <a:cs typeface="Roboto Bk"/>
              </a:rPr>
              <a:t>Р</a:t>
            </a:r>
            <a:r>
              <a:rPr sz="1200" b="1" spc="-105" dirty="0">
                <a:latin typeface="Roboto Bk"/>
                <a:cs typeface="Roboto Bk"/>
              </a:rPr>
              <a:t>аз</a:t>
            </a:r>
            <a:r>
              <a:rPr sz="1200" b="1" spc="-180" dirty="0">
                <a:latin typeface="Roboto Bk"/>
                <a:cs typeface="Roboto Bk"/>
              </a:rPr>
              <a:t>д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75" dirty="0">
                <a:latin typeface="Roboto Bk"/>
                <a:cs typeface="Roboto Bk"/>
              </a:rPr>
              <a:t>А</a:t>
            </a:r>
            <a:r>
              <a:rPr sz="1200" b="1" spc="15" dirty="0">
                <a:latin typeface="Roboto Bk"/>
                <a:cs typeface="Roboto Bk"/>
              </a:rPr>
              <a:t>*  </a:t>
            </a:r>
            <a:r>
              <a:rPr sz="1200" b="1" u="sng" spc="-9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С</a:t>
            </a:r>
            <a:r>
              <a:rPr sz="1200" b="1" u="sng" spc="-11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б</a:t>
            </a:r>
            <a:r>
              <a:rPr sz="1200" b="1" u="sng" spc="-8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о</a:t>
            </a:r>
            <a:r>
              <a:rPr sz="1200" b="1" u="sng" spc="-85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р</a:t>
            </a:r>
            <a:r>
              <a:rPr sz="1200" b="1" u="sng" spc="-3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 </a:t>
            </a:r>
            <a:r>
              <a:rPr sz="1200" b="1" u="sng" spc="-6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на</a:t>
            </a:r>
            <a:r>
              <a:rPr sz="1200" b="1" u="sng" spc="-25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 </a:t>
            </a:r>
            <a:r>
              <a:rPr sz="1200" b="1" u="sng" spc="-80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в</a:t>
            </a:r>
            <a:r>
              <a:rPr sz="1200" b="1" u="sng" spc="-6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с</a:t>
            </a:r>
            <a:r>
              <a:rPr sz="1200" b="1" u="sng" spc="-9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ич</a:t>
            </a:r>
            <a:r>
              <a:rPr sz="1200" b="1" u="sng" spc="-10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к</a:t>
            </a:r>
            <a:r>
              <a:rPr sz="1200" b="1" u="sng" spc="-6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и</a:t>
            </a:r>
            <a:r>
              <a:rPr lang="bg-BG" sz="1200" b="1" u="sng" spc="-65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  </a:t>
            </a:r>
            <a:r>
              <a:rPr sz="1200" b="1" u="sng" spc="-80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о</a:t>
            </a:r>
            <a:r>
              <a:rPr sz="1200" b="1" u="sng" spc="-120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ц</a:t>
            </a:r>
            <a:r>
              <a:rPr sz="1200" b="1" u="sng" spc="-6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е</a:t>
            </a:r>
            <a:r>
              <a:rPr sz="1200" b="1" u="sng" spc="-9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нк</a:t>
            </a:r>
            <a:r>
              <a:rPr sz="1200" b="1" u="sng" spc="-50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и</a:t>
            </a:r>
            <a:r>
              <a:rPr sz="1200" b="1" u="sng" spc="-5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 </a:t>
            </a:r>
            <a:r>
              <a:rPr sz="1200" b="1" u="sng" spc="-4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 </a:t>
            </a:r>
            <a:r>
              <a:rPr sz="1200" b="1" u="sng" spc="-40" dirty="0">
                <a:latin typeface="Roboto Bk"/>
                <a:cs typeface="Roboto Bk"/>
              </a:rPr>
              <a:t> </a:t>
            </a:r>
            <a:r>
              <a:rPr lang="bg-BG" sz="1200" b="1" u="sng" spc="-40" dirty="0">
                <a:latin typeface="Roboto Bk"/>
                <a:cs typeface="Roboto Bk"/>
              </a:rPr>
              <a:t> </a:t>
            </a:r>
          </a:p>
          <a:p>
            <a:pPr marL="12700" marR="3720465">
              <a:lnSpc>
                <a:spcPct val="150000"/>
              </a:lnSpc>
            </a:pPr>
            <a:r>
              <a:rPr lang="bg-BG" sz="1200" b="1" spc="-40" dirty="0">
                <a:latin typeface="Roboto Bk"/>
                <a:cs typeface="Roboto Bk"/>
              </a:rPr>
              <a:t>                                              </a:t>
            </a:r>
            <a:r>
              <a:rPr lang="bg-BG" sz="1200" b="1" spc="-114" dirty="0">
                <a:latin typeface="Roboto Bk"/>
                <a:cs typeface="Roboto Bk"/>
              </a:rPr>
              <a:t>о</a:t>
            </a:r>
            <a:r>
              <a:rPr sz="1200" b="1" spc="-110" dirty="0">
                <a:latin typeface="Roboto Bk"/>
                <a:cs typeface="Roboto Bk"/>
              </a:rPr>
              <a:t>б</a:t>
            </a:r>
            <a:r>
              <a:rPr lang="bg-BG" sz="1200" b="1" spc="-204" dirty="0">
                <a:latin typeface="Roboto Bk"/>
                <a:cs typeface="Roboto Bk"/>
              </a:rPr>
              <a:t>щ</a:t>
            </a:r>
            <a:r>
              <a:rPr sz="1200" b="1" spc="-120" dirty="0" err="1">
                <a:latin typeface="Roboto Bk"/>
                <a:cs typeface="Roboto Bk"/>
              </a:rPr>
              <a:t>и</a:t>
            </a:r>
            <a:r>
              <a:rPr sz="1200" b="1" spc="-100" dirty="0" err="1">
                <a:latin typeface="Roboto Bk"/>
                <a:cs typeface="Roboto Bk"/>
              </a:rPr>
              <a:t>я</a:t>
            </a:r>
            <a:r>
              <a:rPr sz="1200" b="1" spc="-15" dirty="0">
                <a:latin typeface="Roboto Bk"/>
                <a:cs typeface="Roboto Bk"/>
              </a:rPr>
              <a:t> </a:t>
            </a:r>
            <a:r>
              <a:rPr sz="1200" b="1" spc="-110" dirty="0">
                <a:latin typeface="Roboto Bk"/>
                <a:cs typeface="Roboto Bk"/>
              </a:rPr>
              <a:t>б</a:t>
            </a:r>
            <a:r>
              <a:rPr sz="1200" b="1" spc="-90" dirty="0">
                <a:latin typeface="Roboto Bk"/>
                <a:cs typeface="Roboto Bk"/>
              </a:rPr>
              <a:t>р</a:t>
            </a:r>
            <a:r>
              <a:rPr sz="1200" b="1" spc="-75" dirty="0">
                <a:latin typeface="Roboto Bk"/>
                <a:cs typeface="Roboto Bk"/>
              </a:rPr>
              <a:t>о</a:t>
            </a:r>
            <a:r>
              <a:rPr sz="1200" b="1" spc="-70" dirty="0">
                <a:latin typeface="Roboto Bk"/>
                <a:cs typeface="Roboto Bk"/>
              </a:rPr>
              <a:t>й</a:t>
            </a:r>
            <a:r>
              <a:rPr sz="1200" b="1" spc="-10" dirty="0">
                <a:latin typeface="Roboto Bk"/>
                <a:cs typeface="Roboto Bk"/>
              </a:rPr>
              <a:t> </a:t>
            </a:r>
            <a:r>
              <a:rPr sz="1200" b="1" spc="-100" dirty="0">
                <a:latin typeface="Roboto Bk"/>
                <a:cs typeface="Roboto Bk"/>
              </a:rPr>
              <a:t>оц</a:t>
            </a:r>
            <a:r>
              <a:rPr sz="1200" b="1" spc="-65" dirty="0">
                <a:latin typeface="Roboto Bk"/>
                <a:cs typeface="Roboto Bk"/>
              </a:rPr>
              <a:t>ен</a:t>
            </a:r>
            <a:r>
              <a:rPr sz="1200" b="1" spc="-125" dirty="0">
                <a:latin typeface="Roboto Bk"/>
                <a:cs typeface="Roboto Bk"/>
              </a:rPr>
              <a:t>к</a:t>
            </a:r>
            <a:r>
              <a:rPr sz="1200" b="1" spc="-65" dirty="0">
                <a:latin typeface="Roboto Bk"/>
                <a:cs typeface="Roboto Bk"/>
              </a:rPr>
              <a:t>и</a:t>
            </a:r>
            <a:endParaRPr sz="1200" dirty="0">
              <a:latin typeface="Roboto Bk"/>
              <a:cs typeface="Roboto Bk"/>
            </a:endParaRPr>
          </a:p>
          <a:p>
            <a:pPr>
              <a:lnSpc>
                <a:spcPct val="150000"/>
              </a:lnSpc>
            </a:pPr>
            <a:endParaRPr sz="1200" dirty="0">
              <a:latin typeface="Roboto Bk"/>
              <a:cs typeface="Roboto Bk"/>
            </a:endParaRPr>
          </a:p>
          <a:p>
            <a:pPr marL="12700" marR="3720465">
              <a:lnSpc>
                <a:spcPct val="150000"/>
              </a:lnSpc>
            </a:pPr>
            <a:r>
              <a:rPr sz="1200" b="1" spc="-90" dirty="0">
                <a:latin typeface="Roboto Bk"/>
                <a:cs typeface="Roboto Bk"/>
              </a:rPr>
              <a:t>С</a:t>
            </a:r>
            <a:r>
              <a:rPr sz="1200" b="1" spc="-150" dirty="0">
                <a:latin typeface="Roboto Bk"/>
                <a:cs typeface="Roboto Bk"/>
              </a:rPr>
              <a:t>м</a:t>
            </a:r>
            <a:r>
              <a:rPr sz="1200" b="1" spc="-105" dirty="0">
                <a:latin typeface="Roboto Bk"/>
                <a:cs typeface="Roboto Bk"/>
              </a:rPr>
              <a:t>я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ане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65" dirty="0">
                <a:latin typeface="Roboto Bk"/>
                <a:cs typeface="Roboto Bk"/>
              </a:rPr>
              <a:t>на</a:t>
            </a:r>
            <a:r>
              <a:rPr sz="1200" b="1" spc="-25" dirty="0">
                <a:latin typeface="Roboto Bk"/>
                <a:cs typeface="Roboto Bk"/>
              </a:rPr>
              <a:t> </a:t>
            </a:r>
            <a:r>
              <a:rPr sz="1200" b="1" spc="-110" dirty="0">
                <a:latin typeface="Roboto Bk"/>
                <a:cs typeface="Roboto Bk"/>
              </a:rPr>
              <a:t>Р</a:t>
            </a:r>
            <a:r>
              <a:rPr sz="1200" b="1" spc="-105" dirty="0">
                <a:latin typeface="Roboto Bk"/>
                <a:cs typeface="Roboto Bk"/>
              </a:rPr>
              <a:t>аз</a:t>
            </a:r>
            <a:r>
              <a:rPr sz="1200" b="1" spc="-180" dirty="0">
                <a:latin typeface="Roboto Bk"/>
                <a:cs typeface="Roboto Bk"/>
              </a:rPr>
              <a:t>д</a:t>
            </a:r>
            <a:r>
              <a:rPr sz="1200" b="1" spc="-65" dirty="0">
                <a:latin typeface="Roboto Bk"/>
                <a:cs typeface="Roboto Bk"/>
              </a:rPr>
              <a:t>е</a:t>
            </a:r>
            <a:r>
              <a:rPr sz="1200" b="1" spc="-70" dirty="0">
                <a:latin typeface="Roboto Bk"/>
                <a:cs typeface="Roboto Bk"/>
              </a:rPr>
              <a:t>л</a:t>
            </a:r>
            <a:r>
              <a:rPr sz="1200" b="1" spc="-35" dirty="0">
                <a:latin typeface="Roboto Bk"/>
                <a:cs typeface="Roboto Bk"/>
              </a:rPr>
              <a:t> </a:t>
            </a:r>
            <a:r>
              <a:rPr sz="1200" b="1" spc="-90" dirty="0">
                <a:latin typeface="Roboto Bk"/>
                <a:cs typeface="Roboto Bk"/>
              </a:rPr>
              <a:t>Б</a:t>
            </a:r>
            <a:r>
              <a:rPr sz="1200" b="1" spc="15" dirty="0">
                <a:latin typeface="Roboto Bk"/>
                <a:cs typeface="Roboto Bk"/>
              </a:rPr>
              <a:t>**  </a:t>
            </a:r>
            <a:r>
              <a:rPr sz="1200" b="1" u="sng" spc="-9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С</a:t>
            </a:r>
            <a:r>
              <a:rPr sz="1200" b="1" u="sng" spc="-11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б</a:t>
            </a:r>
            <a:r>
              <a:rPr sz="1200" b="1" u="sng" spc="-8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о</a:t>
            </a:r>
            <a:r>
              <a:rPr sz="1200" b="1" u="sng" spc="-85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р</a:t>
            </a:r>
            <a:r>
              <a:rPr sz="1200" b="1" u="sng" spc="-3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 </a:t>
            </a:r>
            <a:r>
              <a:rPr sz="1200" b="1" u="sng" spc="-65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на</a:t>
            </a:r>
            <a:r>
              <a:rPr sz="1200" b="1" u="sng" spc="-25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 </a:t>
            </a:r>
            <a:r>
              <a:rPr sz="1200" b="1" u="sng" spc="-80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в</a:t>
            </a:r>
            <a:r>
              <a:rPr sz="1200" b="1" u="sng" spc="-6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с</a:t>
            </a:r>
            <a:r>
              <a:rPr sz="1200" b="1" u="sng" spc="-9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ич</a:t>
            </a:r>
            <a:r>
              <a:rPr sz="1200" b="1" u="sng" spc="-10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к</a:t>
            </a:r>
            <a:r>
              <a:rPr sz="1200" b="1" u="sng" spc="-6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и</a:t>
            </a:r>
            <a:r>
              <a:rPr sz="1200" b="1" u="sng" spc="-25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 </a:t>
            </a:r>
            <a:r>
              <a:rPr sz="1200" b="1" u="sng" spc="-80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о</a:t>
            </a:r>
            <a:r>
              <a:rPr sz="1200" b="1" u="sng" spc="-120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ц</a:t>
            </a:r>
            <a:r>
              <a:rPr sz="1200" b="1" u="sng" spc="-6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е</a:t>
            </a:r>
            <a:r>
              <a:rPr sz="1200" b="1" u="sng" spc="-95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нк</a:t>
            </a:r>
            <a:r>
              <a:rPr sz="1200" b="1" u="sng" spc="-50" dirty="0" err="1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и</a:t>
            </a:r>
            <a:endParaRPr lang="bg-BG" sz="1200" b="1" u="sng" spc="-50" dirty="0">
              <a:uFill>
                <a:solidFill>
                  <a:srgbClr val="141F29"/>
                </a:solidFill>
              </a:uFill>
              <a:latin typeface="Roboto Bk"/>
              <a:cs typeface="Roboto Bk"/>
            </a:endParaRPr>
          </a:p>
          <a:p>
            <a:pPr marL="12700" marR="3720465">
              <a:lnSpc>
                <a:spcPct val="150000"/>
              </a:lnSpc>
            </a:pPr>
            <a:r>
              <a:rPr lang="bg-BG" sz="1200" b="1" spc="-50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				</a:t>
            </a:r>
            <a:r>
              <a:rPr lang="bg-BG" sz="1200" b="1" spc="-114" dirty="0">
                <a:uFill>
                  <a:solidFill>
                    <a:srgbClr val="141F29"/>
                  </a:solidFill>
                </a:uFill>
                <a:latin typeface="Roboto Bk"/>
                <a:cs typeface="Roboto Bk"/>
              </a:rPr>
              <a:t>о</a:t>
            </a:r>
            <a:r>
              <a:rPr sz="1200" b="1" spc="-110" dirty="0">
                <a:latin typeface="Roboto Bk"/>
                <a:cs typeface="Roboto Bk"/>
              </a:rPr>
              <a:t>б</a:t>
            </a:r>
            <a:r>
              <a:rPr lang="bg-BG" sz="1200" b="1" spc="-204" dirty="0">
                <a:latin typeface="Roboto Bk"/>
                <a:cs typeface="Roboto Bk"/>
              </a:rPr>
              <a:t>щ</a:t>
            </a:r>
            <a:r>
              <a:rPr sz="1200" b="1" spc="-120" dirty="0" err="1">
                <a:latin typeface="Roboto Bk"/>
                <a:cs typeface="Roboto Bk"/>
              </a:rPr>
              <a:t>и</a:t>
            </a:r>
            <a:r>
              <a:rPr sz="1200" b="1" spc="-100" dirty="0" err="1">
                <a:latin typeface="Roboto Bk"/>
                <a:cs typeface="Roboto Bk"/>
              </a:rPr>
              <a:t>я</a:t>
            </a:r>
            <a:r>
              <a:rPr sz="1200" b="1" spc="-15" dirty="0">
                <a:latin typeface="Roboto Bk"/>
                <a:cs typeface="Roboto Bk"/>
              </a:rPr>
              <a:t> </a:t>
            </a:r>
            <a:r>
              <a:rPr sz="1200" b="1" spc="-110" dirty="0">
                <a:latin typeface="Roboto Bk"/>
                <a:cs typeface="Roboto Bk"/>
              </a:rPr>
              <a:t>б</a:t>
            </a:r>
            <a:r>
              <a:rPr sz="1200" b="1" spc="-90" dirty="0">
                <a:latin typeface="Roboto Bk"/>
                <a:cs typeface="Roboto Bk"/>
              </a:rPr>
              <a:t>р</a:t>
            </a:r>
            <a:r>
              <a:rPr sz="1200" b="1" spc="-75" dirty="0">
                <a:latin typeface="Roboto Bk"/>
                <a:cs typeface="Roboto Bk"/>
              </a:rPr>
              <a:t>о</a:t>
            </a:r>
            <a:r>
              <a:rPr sz="1200" b="1" spc="-70" dirty="0">
                <a:latin typeface="Roboto Bk"/>
                <a:cs typeface="Roboto Bk"/>
              </a:rPr>
              <a:t>й</a:t>
            </a:r>
            <a:r>
              <a:rPr sz="1200" b="1" spc="-10" dirty="0">
                <a:latin typeface="Roboto Bk"/>
                <a:cs typeface="Roboto Bk"/>
              </a:rPr>
              <a:t> </a:t>
            </a:r>
            <a:r>
              <a:rPr sz="1200" b="1" spc="-100" dirty="0">
                <a:latin typeface="Roboto Bk"/>
                <a:cs typeface="Roboto Bk"/>
              </a:rPr>
              <a:t>оц</a:t>
            </a:r>
            <a:r>
              <a:rPr sz="1200" b="1" spc="-65" dirty="0">
                <a:latin typeface="Roboto Bk"/>
                <a:cs typeface="Roboto Bk"/>
              </a:rPr>
              <a:t>ен</a:t>
            </a:r>
            <a:r>
              <a:rPr sz="1200" b="1" spc="-125" dirty="0">
                <a:latin typeface="Roboto Bk"/>
                <a:cs typeface="Roboto Bk"/>
              </a:rPr>
              <a:t>к</a:t>
            </a:r>
            <a:r>
              <a:rPr sz="1200" b="1" spc="-65" dirty="0">
                <a:latin typeface="Roboto Bk"/>
                <a:cs typeface="Roboto Bk"/>
              </a:rPr>
              <a:t>и</a:t>
            </a:r>
            <a:endParaRPr sz="1200" dirty="0">
              <a:latin typeface="Roboto Bk"/>
              <a:cs typeface="Roboto Bk"/>
            </a:endParaRPr>
          </a:p>
          <a:p>
            <a:pPr>
              <a:lnSpc>
                <a:spcPct val="150000"/>
              </a:lnSpc>
              <a:spcBef>
                <a:spcPts val="10"/>
              </a:spcBef>
            </a:pPr>
            <a:endParaRPr sz="1150" dirty="0">
              <a:latin typeface="Roboto Bk"/>
              <a:cs typeface="Roboto Bk"/>
            </a:endParaRPr>
          </a:p>
          <a:p>
            <a:pPr marL="12700">
              <a:lnSpc>
                <a:spcPct val="150000"/>
              </a:lnSpc>
            </a:pPr>
            <a:r>
              <a:rPr sz="1250" i="1" spc="-30" dirty="0">
                <a:latin typeface="Roboto"/>
                <a:cs typeface="Roboto"/>
              </a:rPr>
              <a:t>*</a:t>
            </a:r>
            <a:r>
              <a:rPr sz="1250" i="1" spc="-135" dirty="0">
                <a:latin typeface="Roboto"/>
                <a:cs typeface="Roboto"/>
              </a:rPr>
              <a:t>Р</a:t>
            </a:r>
            <a:r>
              <a:rPr sz="1250" i="1" spc="-114" dirty="0">
                <a:latin typeface="Roboto"/>
                <a:cs typeface="Roboto"/>
              </a:rPr>
              <a:t>а</a:t>
            </a:r>
            <a:r>
              <a:rPr sz="1250" i="1" spc="-130" dirty="0">
                <a:latin typeface="Roboto"/>
                <a:cs typeface="Roboto"/>
              </a:rPr>
              <a:t>зде</a:t>
            </a:r>
            <a:r>
              <a:rPr sz="1250" i="1" spc="-80" dirty="0">
                <a:latin typeface="Roboto"/>
                <a:cs typeface="Roboto"/>
              </a:rPr>
              <a:t>л</a:t>
            </a:r>
            <a:r>
              <a:rPr sz="1250" i="1" spc="-50" dirty="0">
                <a:latin typeface="Roboto"/>
                <a:cs typeface="Roboto"/>
              </a:rPr>
              <a:t> </a:t>
            </a:r>
            <a:r>
              <a:rPr sz="1250" i="1" spc="-100" dirty="0">
                <a:latin typeface="Roboto"/>
                <a:cs typeface="Roboto"/>
              </a:rPr>
              <a:t>А</a:t>
            </a:r>
            <a:r>
              <a:rPr sz="1250" i="1" spc="-45" dirty="0">
                <a:latin typeface="Roboto"/>
                <a:cs typeface="Roboto"/>
              </a:rPr>
              <a:t> </a:t>
            </a:r>
            <a:r>
              <a:rPr sz="1250" i="1" spc="-105" dirty="0">
                <a:latin typeface="Roboto"/>
                <a:cs typeface="Roboto"/>
              </a:rPr>
              <a:t>с</a:t>
            </a:r>
            <a:r>
              <a:rPr sz="1250" i="1" spc="-114" dirty="0">
                <a:latin typeface="Roboto"/>
                <a:cs typeface="Roboto"/>
              </a:rPr>
              <a:t>а</a:t>
            </a:r>
            <a:r>
              <a:rPr sz="1250" i="1" spc="-50" dirty="0">
                <a:latin typeface="Roboto"/>
                <a:cs typeface="Roboto"/>
              </a:rPr>
              <a:t> </a:t>
            </a:r>
            <a:r>
              <a:rPr sz="1250" i="1" spc="-100" dirty="0">
                <a:latin typeface="Roboto"/>
                <a:cs typeface="Roboto"/>
              </a:rPr>
              <a:t>п</a:t>
            </a:r>
            <a:r>
              <a:rPr sz="1250" i="1" spc="-125" dirty="0">
                <a:latin typeface="Roboto"/>
                <a:cs typeface="Roboto"/>
              </a:rPr>
              <a:t>р</a:t>
            </a:r>
            <a:r>
              <a:rPr sz="1250" i="1" spc="-95" dirty="0">
                <a:latin typeface="Roboto"/>
                <a:cs typeface="Roboto"/>
              </a:rPr>
              <a:t>е</a:t>
            </a:r>
            <a:r>
              <a:rPr sz="1250" i="1" spc="-135" dirty="0">
                <a:latin typeface="Roboto"/>
                <a:cs typeface="Roboto"/>
              </a:rPr>
              <a:t>дме</a:t>
            </a:r>
            <a:r>
              <a:rPr sz="1250" i="1" spc="-140" dirty="0">
                <a:latin typeface="Roboto"/>
                <a:cs typeface="Roboto"/>
              </a:rPr>
              <a:t>т</a:t>
            </a:r>
            <a:r>
              <a:rPr sz="1250" i="1" spc="-100" dirty="0">
                <a:latin typeface="Roboto"/>
                <a:cs typeface="Roboto"/>
              </a:rPr>
              <a:t>и</a:t>
            </a:r>
            <a:r>
              <a:rPr sz="1250" i="1" spc="-140" dirty="0">
                <a:latin typeface="Roboto"/>
                <a:cs typeface="Roboto"/>
              </a:rPr>
              <a:t>т</a:t>
            </a:r>
            <a:r>
              <a:rPr sz="1250" i="1" spc="-95" dirty="0">
                <a:latin typeface="Roboto"/>
                <a:cs typeface="Roboto"/>
              </a:rPr>
              <a:t>е</a:t>
            </a:r>
            <a:r>
              <a:rPr sz="1250" i="1" spc="-35" dirty="0">
                <a:latin typeface="Roboto"/>
                <a:cs typeface="Roboto"/>
              </a:rPr>
              <a:t> </a:t>
            </a:r>
            <a:r>
              <a:rPr sz="1250" i="1" spc="-114" dirty="0">
                <a:latin typeface="Roboto"/>
                <a:cs typeface="Roboto"/>
              </a:rPr>
              <a:t>о</a:t>
            </a:r>
            <a:r>
              <a:rPr sz="1250" i="1" spc="-130" dirty="0">
                <a:latin typeface="Roboto"/>
                <a:cs typeface="Roboto"/>
              </a:rPr>
              <a:t>т</a:t>
            </a:r>
            <a:r>
              <a:rPr sz="1250" i="1" spc="-30" dirty="0">
                <a:latin typeface="Roboto"/>
                <a:cs typeface="Roboto"/>
              </a:rPr>
              <a:t> </a:t>
            </a:r>
            <a:r>
              <a:rPr sz="1250" i="1" spc="-130" dirty="0">
                <a:latin typeface="Roboto"/>
                <a:cs typeface="Roboto"/>
              </a:rPr>
              <a:t>Б</a:t>
            </a:r>
            <a:r>
              <a:rPr sz="1250" i="1" spc="-95" dirty="0">
                <a:latin typeface="Roboto"/>
                <a:cs typeface="Roboto"/>
              </a:rPr>
              <a:t>Е</a:t>
            </a:r>
            <a:r>
              <a:rPr sz="1250" i="1" spc="-140" dirty="0">
                <a:latin typeface="Roboto"/>
                <a:cs typeface="Roboto"/>
              </a:rPr>
              <a:t>Л</a:t>
            </a:r>
            <a:r>
              <a:rPr sz="1250" i="1" spc="-45" dirty="0">
                <a:latin typeface="Roboto"/>
                <a:cs typeface="Roboto"/>
              </a:rPr>
              <a:t> </a:t>
            </a:r>
            <a:r>
              <a:rPr sz="1250" i="1" spc="-130" dirty="0">
                <a:latin typeface="Roboto"/>
                <a:cs typeface="Roboto"/>
              </a:rPr>
              <a:t>до</a:t>
            </a:r>
            <a:r>
              <a:rPr sz="1250" i="1" spc="-50" dirty="0">
                <a:latin typeface="Roboto"/>
                <a:cs typeface="Roboto"/>
              </a:rPr>
              <a:t> </a:t>
            </a:r>
            <a:r>
              <a:rPr sz="1250" i="1" spc="-70" dirty="0">
                <a:latin typeface="Roboto"/>
                <a:cs typeface="Roboto"/>
              </a:rPr>
              <a:t>Ф</a:t>
            </a:r>
            <a:r>
              <a:rPr sz="1250" i="1" spc="-140" dirty="0">
                <a:latin typeface="Roboto"/>
                <a:cs typeface="Roboto"/>
              </a:rPr>
              <a:t>В</a:t>
            </a:r>
            <a:r>
              <a:rPr sz="1250" i="1" spc="-114" dirty="0">
                <a:latin typeface="Roboto"/>
                <a:cs typeface="Roboto"/>
              </a:rPr>
              <a:t>С</a:t>
            </a:r>
            <a:endParaRPr sz="1250" dirty="0">
              <a:latin typeface="Roboto"/>
              <a:cs typeface="Roboto"/>
            </a:endParaRPr>
          </a:p>
          <a:p>
            <a:pPr marL="12700">
              <a:lnSpc>
                <a:spcPct val="150000"/>
              </a:lnSpc>
            </a:pPr>
            <a:r>
              <a:rPr sz="1250" i="1" spc="-30" dirty="0">
                <a:latin typeface="Roboto"/>
                <a:cs typeface="Roboto"/>
              </a:rPr>
              <a:t>**</a:t>
            </a:r>
            <a:r>
              <a:rPr sz="1250" i="1" spc="-135" dirty="0">
                <a:latin typeface="Roboto"/>
                <a:cs typeface="Roboto"/>
              </a:rPr>
              <a:t>Р</a:t>
            </a:r>
            <a:r>
              <a:rPr sz="1250" i="1" spc="-130" dirty="0">
                <a:latin typeface="Roboto"/>
                <a:cs typeface="Roboto"/>
              </a:rPr>
              <a:t>аз</a:t>
            </a:r>
            <a:r>
              <a:rPr sz="1250" i="1" spc="-150" dirty="0">
                <a:latin typeface="Roboto"/>
                <a:cs typeface="Roboto"/>
              </a:rPr>
              <a:t>д</a:t>
            </a:r>
            <a:r>
              <a:rPr sz="1250" i="1" spc="-95" dirty="0">
                <a:latin typeface="Roboto"/>
                <a:cs typeface="Roboto"/>
              </a:rPr>
              <a:t>е</a:t>
            </a:r>
            <a:r>
              <a:rPr sz="1250" i="1" spc="-80" dirty="0">
                <a:latin typeface="Roboto"/>
                <a:cs typeface="Roboto"/>
              </a:rPr>
              <a:t>л</a:t>
            </a:r>
            <a:r>
              <a:rPr sz="1250" i="1" spc="-60" dirty="0">
                <a:latin typeface="Roboto"/>
                <a:cs typeface="Roboto"/>
              </a:rPr>
              <a:t> </a:t>
            </a:r>
            <a:r>
              <a:rPr sz="1250" i="1" spc="-130" dirty="0">
                <a:latin typeface="Roboto"/>
                <a:cs typeface="Roboto"/>
              </a:rPr>
              <a:t>Б</a:t>
            </a:r>
            <a:r>
              <a:rPr sz="1250" i="1" spc="-35" dirty="0">
                <a:latin typeface="Roboto"/>
                <a:cs typeface="Roboto"/>
              </a:rPr>
              <a:t> </a:t>
            </a:r>
            <a:r>
              <a:rPr sz="1250" i="1" spc="-105" dirty="0">
                <a:latin typeface="Roboto"/>
                <a:cs typeface="Roboto"/>
              </a:rPr>
              <a:t>с</a:t>
            </a:r>
            <a:r>
              <a:rPr sz="1250" i="1" spc="-114" dirty="0">
                <a:latin typeface="Roboto"/>
                <a:cs typeface="Roboto"/>
              </a:rPr>
              <a:t>а</a:t>
            </a:r>
            <a:r>
              <a:rPr sz="1250" i="1" spc="-35" dirty="0">
                <a:latin typeface="Roboto"/>
                <a:cs typeface="Roboto"/>
              </a:rPr>
              <a:t> </a:t>
            </a:r>
            <a:r>
              <a:rPr sz="1250" i="1" spc="-105" dirty="0">
                <a:latin typeface="Roboto"/>
                <a:cs typeface="Roboto"/>
              </a:rPr>
              <a:t>с</a:t>
            </a:r>
            <a:r>
              <a:rPr sz="1250" i="1" spc="-135" dirty="0">
                <a:latin typeface="Roboto"/>
                <a:cs typeface="Roboto"/>
              </a:rPr>
              <a:t>ам</a:t>
            </a:r>
            <a:r>
              <a:rPr sz="1250" i="1" spc="-110" dirty="0">
                <a:latin typeface="Roboto"/>
                <a:cs typeface="Roboto"/>
              </a:rPr>
              <a:t>о</a:t>
            </a:r>
            <a:r>
              <a:rPr sz="1250" i="1" spc="-50" dirty="0">
                <a:latin typeface="Roboto"/>
                <a:cs typeface="Roboto"/>
              </a:rPr>
              <a:t> </a:t>
            </a:r>
            <a:r>
              <a:rPr sz="1250" i="1" spc="-140" dirty="0">
                <a:latin typeface="Roboto"/>
                <a:cs typeface="Roboto"/>
              </a:rPr>
              <a:t>ИУ</a:t>
            </a:r>
            <a:r>
              <a:rPr sz="1250" i="1" spc="-135" dirty="0">
                <a:latin typeface="Roboto"/>
                <a:cs typeface="Roboto"/>
              </a:rPr>
              <a:t>Ч</a:t>
            </a:r>
            <a:r>
              <a:rPr sz="1250" i="1" spc="-40" dirty="0">
                <a:latin typeface="Roboto"/>
                <a:cs typeface="Roboto"/>
              </a:rPr>
              <a:t> </a:t>
            </a:r>
            <a:r>
              <a:rPr sz="1250" i="1" spc="-110" dirty="0">
                <a:latin typeface="Roboto"/>
                <a:cs typeface="Roboto"/>
              </a:rPr>
              <a:t>п</a:t>
            </a:r>
            <a:r>
              <a:rPr sz="1250" i="1" spc="-114" dirty="0">
                <a:latin typeface="Roboto"/>
                <a:cs typeface="Roboto"/>
              </a:rPr>
              <a:t>р</a:t>
            </a:r>
            <a:r>
              <a:rPr sz="1250" i="1" spc="-95" dirty="0">
                <a:latin typeface="Roboto"/>
                <a:cs typeface="Roboto"/>
              </a:rPr>
              <a:t>е</a:t>
            </a:r>
            <a:r>
              <a:rPr sz="1250" i="1" spc="-150" dirty="0">
                <a:latin typeface="Roboto"/>
                <a:cs typeface="Roboto"/>
              </a:rPr>
              <a:t>д</a:t>
            </a:r>
            <a:r>
              <a:rPr sz="1250" i="1" spc="-160" dirty="0">
                <a:latin typeface="Roboto"/>
                <a:cs typeface="Roboto"/>
              </a:rPr>
              <a:t>м</a:t>
            </a:r>
            <a:r>
              <a:rPr sz="1250" i="1" spc="-95" dirty="0">
                <a:latin typeface="Roboto"/>
                <a:cs typeface="Roboto"/>
              </a:rPr>
              <a:t>е</a:t>
            </a:r>
            <a:r>
              <a:rPr sz="1250" i="1" spc="-140" dirty="0">
                <a:latin typeface="Roboto"/>
                <a:cs typeface="Roboto"/>
              </a:rPr>
              <a:t>т</a:t>
            </a:r>
            <a:r>
              <a:rPr sz="1250" i="1" spc="-125" dirty="0">
                <a:latin typeface="Roboto"/>
                <a:cs typeface="Roboto"/>
              </a:rPr>
              <a:t>и</a:t>
            </a:r>
            <a:r>
              <a:rPr sz="1250" i="1" spc="-120" dirty="0">
                <a:latin typeface="Roboto"/>
                <a:cs typeface="Roboto"/>
              </a:rPr>
              <a:t>т</a:t>
            </a:r>
            <a:r>
              <a:rPr sz="1250" i="1" spc="-95" dirty="0">
                <a:latin typeface="Roboto"/>
                <a:cs typeface="Roboto"/>
              </a:rPr>
              <a:t>е</a:t>
            </a:r>
            <a:r>
              <a:rPr sz="1250" i="1" spc="-15" dirty="0">
                <a:latin typeface="Roboto"/>
                <a:cs typeface="Roboto"/>
              </a:rPr>
              <a:t>,</a:t>
            </a:r>
            <a:endParaRPr sz="1250" dirty="0">
              <a:latin typeface="Roboto"/>
              <a:cs typeface="Roboto"/>
            </a:endParaRPr>
          </a:p>
          <a:p>
            <a:pPr marL="12700" marR="2580640">
              <a:lnSpc>
                <a:spcPct val="150000"/>
              </a:lnSpc>
            </a:pPr>
            <a:r>
              <a:rPr sz="1250" i="1" spc="-140" dirty="0" err="1">
                <a:latin typeface="Roboto"/>
                <a:cs typeface="Roboto"/>
              </a:rPr>
              <a:t>П</a:t>
            </a:r>
            <a:r>
              <a:rPr sz="1250" i="1" spc="-125" dirty="0" err="1">
                <a:latin typeface="Roboto"/>
                <a:cs typeface="Roboto"/>
              </a:rPr>
              <a:t>р</a:t>
            </a:r>
            <a:r>
              <a:rPr sz="1250" i="1" spc="-100" dirty="0" err="1">
                <a:latin typeface="Roboto"/>
                <a:cs typeface="Roboto"/>
              </a:rPr>
              <a:t>и</a:t>
            </a:r>
            <a:r>
              <a:rPr sz="1250" i="1" spc="-35" dirty="0">
                <a:latin typeface="Roboto"/>
                <a:cs typeface="Roboto"/>
              </a:rPr>
              <a:t> </a:t>
            </a:r>
            <a:r>
              <a:rPr sz="1250" i="1" spc="-110" dirty="0">
                <a:latin typeface="Roboto"/>
                <a:cs typeface="Roboto"/>
              </a:rPr>
              <a:t>п</a:t>
            </a:r>
            <a:r>
              <a:rPr sz="1250" i="1" spc="-114" dirty="0">
                <a:latin typeface="Roboto"/>
                <a:cs typeface="Roboto"/>
              </a:rPr>
              <a:t>ро</a:t>
            </a:r>
            <a:r>
              <a:rPr sz="1250" i="1" spc="-229" dirty="0">
                <a:latin typeface="Roboto"/>
                <a:cs typeface="Roboto"/>
              </a:rPr>
              <a:t>фе</a:t>
            </a:r>
            <a:r>
              <a:rPr sz="1250" i="1" spc="-105" dirty="0">
                <a:latin typeface="Roboto"/>
                <a:cs typeface="Roboto"/>
              </a:rPr>
              <a:t>с</a:t>
            </a:r>
            <a:r>
              <a:rPr sz="1250" i="1" spc="-114" dirty="0">
                <a:latin typeface="Roboto"/>
                <a:cs typeface="Roboto"/>
              </a:rPr>
              <a:t>иит</a:t>
            </a:r>
            <a:r>
              <a:rPr sz="1250" i="1" spc="-95" dirty="0">
                <a:latin typeface="Roboto"/>
                <a:cs typeface="Roboto"/>
              </a:rPr>
              <a:t>е</a:t>
            </a:r>
            <a:r>
              <a:rPr sz="1250" i="1" spc="-35" dirty="0">
                <a:latin typeface="Roboto"/>
                <a:cs typeface="Roboto"/>
              </a:rPr>
              <a:t> </a:t>
            </a:r>
            <a:r>
              <a:rPr sz="1250" i="1" spc="-105" dirty="0">
                <a:latin typeface="Roboto"/>
                <a:cs typeface="Roboto"/>
              </a:rPr>
              <a:t>с</a:t>
            </a:r>
            <a:r>
              <a:rPr sz="1250" i="1" spc="-95" dirty="0">
                <a:latin typeface="Roboto"/>
                <a:cs typeface="Roboto"/>
              </a:rPr>
              <a:t>е</a:t>
            </a:r>
            <a:r>
              <a:rPr sz="1250" i="1" spc="-35" dirty="0">
                <a:latin typeface="Roboto"/>
                <a:cs typeface="Roboto"/>
              </a:rPr>
              <a:t> </a:t>
            </a:r>
            <a:r>
              <a:rPr sz="1250" i="1" spc="-114" dirty="0">
                <a:latin typeface="Roboto"/>
                <a:cs typeface="Roboto"/>
              </a:rPr>
              <a:t>в</a:t>
            </a:r>
            <a:r>
              <a:rPr sz="1250" i="1" spc="-140" dirty="0">
                <a:latin typeface="Roboto"/>
                <a:cs typeface="Roboto"/>
              </a:rPr>
              <a:t>з</a:t>
            </a:r>
            <a:r>
              <a:rPr sz="1250" i="1" spc="-130" dirty="0">
                <a:latin typeface="Roboto"/>
                <a:cs typeface="Roboto"/>
              </a:rPr>
              <a:t>им</a:t>
            </a:r>
            <a:r>
              <a:rPr sz="1250" i="1" spc="-125" dirty="0">
                <a:latin typeface="Roboto"/>
                <a:cs typeface="Roboto"/>
              </a:rPr>
              <a:t>ат</a:t>
            </a:r>
            <a:r>
              <a:rPr sz="1250" i="1" spc="-45" dirty="0">
                <a:latin typeface="Roboto"/>
                <a:cs typeface="Roboto"/>
              </a:rPr>
              <a:t> </a:t>
            </a:r>
            <a:r>
              <a:rPr sz="1250" i="1" spc="-114" dirty="0">
                <a:latin typeface="Roboto"/>
                <a:cs typeface="Roboto"/>
              </a:rPr>
              <a:t>в</a:t>
            </a:r>
            <a:r>
              <a:rPr sz="1250" i="1" spc="-105" dirty="0">
                <a:latin typeface="Roboto"/>
                <a:cs typeface="Roboto"/>
              </a:rPr>
              <a:t>с</a:t>
            </a:r>
            <a:r>
              <a:rPr sz="1250" i="1" spc="-110" dirty="0">
                <a:latin typeface="Roboto"/>
                <a:cs typeface="Roboto"/>
              </a:rPr>
              <a:t>ич</a:t>
            </a:r>
            <a:r>
              <a:rPr sz="1250" i="1" spc="-114" dirty="0">
                <a:latin typeface="Roboto"/>
                <a:cs typeface="Roboto"/>
              </a:rPr>
              <a:t>к</a:t>
            </a:r>
            <a:r>
              <a:rPr sz="1250" i="1" spc="-100" dirty="0">
                <a:latin typeface="Roboto"/>
                <a:cs typeface="Roboto"/>
              </a:rPr>
              <a:t>и</a:t>
            </a:r>
            <a:r>
              <a:rPr sz="1250" i="1" spc="-50" dirty="0">
                <a:latin typeface="Roboto"/>
                <a:cs typeface="Roboto"/>
              </a:rPr>
              <a:t> </a:t>
            </a:r>
            <a:r>
              <a:rPr sz="1250" i="1" spc="-114" dirty="0">
                <a:latin typeface="Roboto"/>
                <a:cs typeface="Roboto"/>
              </a:rPr>
              <a:t>о</a:t>
            </a:r>
            <a:r>
              <a:rPr sz="1250" i="1" spc="-125" dirty="0">
                <a:latin typeface="Roboto"/>
                <a:cs typeface="Roboto"/>
              </a:rPr>
              <a:t>ц</a:t>
            </a:r>
            <a:r>
              <a:rPr sz="1250" i="1" spc="-95" dirty="0">
                <a:latin typeface="Roboto"/>
                <a:cs typeface="Roboto"/>
              </a:rPr>
              <a:t>е</a:t>
            </a:r>
            <a:r>
              <a:rPr sz="1250" i="1" spc="-105" dirty="0">
                <a:latin typeface="Roboto"/>
                <a:cs typeface="Roboto"/>
              </a:rPr>
              <a:t>нк</a:t>
            </a:r>
            <a:r>
              <a:rPr sz="1250" i="1" spc="-65" dirty="0">
                <a:latin typeface="Roboto"/>
                <a:cs typeface="Roboto"/>
              </a:rPr>
              <a:t>и  </a:t>
            </a:r>
            <a:r>
              <a:rPr sz="1250" i="1" spc="-114" dirty="0">
                <a:latin typeface="Roboto"/>
                <a:cs typeface="Roboto"/>
              </a:rPr>
              <a:t>о</a:t>
            </a:r>
            <a:r>
              <a:rPr sz="1250" i="1" spc="-130" dirty="0">
                <a:latin typeface="Roboto"/>
                <a:cs typeface="Roboto"/>
              </a:rPr>
              <a:t>т</a:t>
            </a:r>
            <a:r>
              <a:rPr sz="1250" i="1" spc="-30" dirty="0">
                <a:latin typeface="Roboto"/>
                <a:cs typeface="Roboto"/>
              </a:rPr>
              <a:t> </a:t>
            </a:r>
            <a:r>
              <a:rPr sz="1250" i="1" spc="-140" dirty="0">
                <a:latin typeface="Roboto"/>
                <a:cs typeface="Roboto"/>
              </a:rPr>
              <a:t>И</a:t>
            </a:r>
            <a:r>
              <a:rPr sz="1250" i="1" spc="-135" dirty="0">
                <a:latin typeface="Roboto"/>
                <a:cs typeface="Roboto"/>
              </a:rPr>
              <a:t>У</a:t>
            </a:r>
            <a:r>
              <a:rPr sz="1250" i="1" spc="-140" dirty="0">
                <a:latin typeface="Roboto"/>
                <a:cs typeface="Roboto"/>
              </a:rPr>
              <a:t>Ч</a:t>
            </a:r>
            <a:r>
              <a:rPr sz="1250" i="1" spc="-20" dirty="0">
                <a:latin typeface="Roboto"/>
                <a:cs typeface="Roboto"/>
              </a:rPr>
              <a:t>.</a:t>
            </a:r>
            <a:endParaRPr sz="1250" dirty="0">
              <a:latin typeface="Roboto"/>
              <a:cs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05462"/>
            <a:ext cx="6228607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ПР</a:t>
            </a:r>
            <a:r>
              <a:rPr spc="-280" dirty="0"/>
              <a:t>И</a:t>
            </a:r>
            <a:r>
              <a:rPr spc="-305" dirty="0"/>
              <a:t>Л</a:t>
            </a:r>
            <a:r>
              <a:rPr spc="-285" dirty="0"/>
              <a:t>О</a:t>
            </a:r>
            <a:r>
              <a:rPr spc="-160" dirty="0"/>
              <a:t>Ж</a:t>
            </a:r>
            <a:r>
              <a:rPr spc="-200" dirty="0"/>
              <a:t>Е</a:t>
            </a:r>
            <a:r>
              <a:rPr spc="-295" dirty="0"/>
              <a:t>Н</a:t>
            </a:r>
            <a:r>
              <a:rPr spc="-290" dirty="0"/>
              <a:t>И</a:t>
            </a:r>
            <a:r>
              <a:rPr spc="-170" dirty="0"/>
              <a:t>Е</a:t>
            </a:r>
            <a:r>
              <a:rPr spc="-140" dirty="0"/>
              <a:t> </a:t>
            </a:r>
            <a:r>
              <a:rPr spc="-270" dirty="0"/>
              <a:t>Н</a:t>
            </a:r>
            <a:r>
              <a:rPr spc="-170" dirty="0"/>
              <a:t>А</a:t>
            </a:r>
            <a:r>
              <a:rPr spc="-125" dirty="0"/>
              <a:t> </a:t>
            </a:r>
            <a:r>
              <a:rPr spc="-260" dirty="0"/>
              <a:t>Ч</a:t>
            </a:r>
            <a:r>
              <a:rPr spc="-285" dirty="0"/>
              <a:t>У</a:t>
            </a:r>
            <a:r>
              <a:rPr spc="-145" dirty="0"/>
              <a:t>Ж</a:t>
            </a:r>
            <a:r>
              <a:rPr spc="-330" dirty="0"/>
              <a:t>Д</a:t>
            </a:r>
            <a:r>
              <a:rPr spc="-135" dirty="0"/>
              <a:t> </a:t>
            </a:r>
            <a:r>
              <a:rPr spc="-185" dirty="0"/>
              <a:t>Е</a:t>
            </a:r>
            <a:r>
              <a:rPr spc="-500" dirty="0"/>
              <a:t>З</a:t>
            </a:r>
            <a:r>
              <a:rPr spc="-280" dirty="0"/>
              <a:t>И</a:t>
            </a:r>
            <a:r>
              <a:rPr spc="-229" dirty="0"/>
              <a:t>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962150"/>
            <a:ext cx="8001001" cy="2074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Roboto Bk"/>
                <a:cs typeface="Roboto Bk"/>
              </a:rPr>
              <a:t>Всеки </a:t>
            </a:r>
            <a:r>
              <a:rPr sz="1200" spc="-90" dirty="0">
                <a:latin typeface="Roboto Bk"/>
                <a:cs typeface="Roboto Bk"/>
              </a:rPr>
              <a:t>ученик </a:t>
            </a:r>
            <a:r>
              <a:rPr sz="1200" spc="-135" dirty="0">
                <a:latin typeface="Roboto Bk"/>
                <a:cs typeface="Roboto Bk"/>
              </a:rPr>
              <a:t>може</a:t>
            </a:r>
            <a:r>
              <a:rPr sz="1200" spc="-130" dirty="0">
                <a:latin typeface="Roboto Bk"/>
                <a:cs typeface="Roboto Bk"/>
              </a:rPr>
              <a:t> </a:t>
            </a:r>
            <a:r>
              <a:rPr sz="1200" spc="-120" dirty="0">
                <a:latin typeface="Roboto Bk"/>
                <a:cs typeface="Roboto Bk"/>
              </a:rPr>
              <a:t>да</a:t>
            </a:r>
            <a:r>
              <a:rPr sz="1200" spc="-114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си </a:t>
            </a:r>
            <a:r>
              <a:rPr sz="1200" spc="-90" dirty="0">
                <a:latin typeface="Roboto Bk"/>
                <a:cs typeface="Roboto Bk"/>
              </a:rPr>
              <a:t>заяви</a:t>
            </a:r>
            <a:r>
              <a:rPr sz="1200" spc="-85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приложение</a:t>
            </a:r>
            <a:r>
              <a:rPr sz="1200" spc="-8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на </a:t>
            </a:r>
            <a:r>
              <a:rPr sz="1200" spc="-95" dirty="0">
                <a:latin typeface="Roboto Bk"/>
                <a:cs typeface="Roboto Bk"/>
              </a:rPr>
              <a:t>един</a:t>
            </a:r>
            <a:r>
              <a:rPr sz="1200" spc="-90" dirty="0">
                <a:latin typeface="Roboto Bk"/>
                <a:cs typeface="Roboto Bk"/>
              </a:rPr>
              <a:t> </a:t>
            </a:r>
            <a:r>
              <a:rPr sz="1200" spc="-160" dirty="0">
                <a:latin typeface="Roboto Bk"/>
                <a:cs typeface="Roboto Bk"/>
              </a:rPr>
              <a:t>чужд</a:t>
            </a:r>
            <a:r>
              <a:rPr sz="1200" spc="-155" dirty="0">
                <a:latin typeface="Roboto Bk"/>
                <a:cs typeface="Roboto Bk"/>
              </a:rPr>
              <a:t> </a:t>
            </a:r>
            <a:r>
              <a:rPr sz="1200" spc="-100" dirty="0">
                <a:latin typeface="Roboto Bk"/>
                <a:cs typeface="Roboto Bk"/>
              </a:rPr>
              <a:t>език</a:t>
            </a:r>
            <a:r>
              <a:rPr sz="1200" spc="-9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(Английски, </a:t>
            </a:r>
            <a:r>
              <a:rPr sz="1200" spc="-80" dirty="0">
                <a:latin typeface="Roboto Bk"/>
                <a:cs typeface="Roboto Bk"/>
              </a:rPr>
              <a:t>Френски </a:t>
            </a:r>
            <a:r>
              <a:rPr sz="1200" spc="-70" dirty="0">
                <a:latin typeface="Roboto Bk"/>
                <a:cs typeface="Roboto Bk"/>
              </a:rPr>
              <a:t>или </a:t>
            </a:r>
            <a:r>
              <a:rPr sz="1200" spc="-95" dirty="0">
                <a:latin typeface="Roboto Bk"/>
                <a:cs typeface="Roboto Bk"/>
              </a:rPr>
              <a:t>Немски</a:t>
            </a:r>
            <a:r>
              <a:rPr sz="1200" spc="-90" dirty="0">
                <a:latin typeface="Roboto Bk"/>
                <a:cs typeface="Roboto Bk"/>
              </a:rPr>
              <a:t> език) </a:t>
            </a:r>
            <a:r>
              <a:rPr sz="1200" spc="-85" dirty="0">
                <a:latin typeface="Roboto Bk"/>
                <a:cs typeface="Roboto Bk"/>
              </a:rPr>
              <a:t> </a:t>
            </a:r>
            <a:r>
              <a:rPr sz="1200" spc="-95" dirty="0">
                <a:latin typeface="Roboto Bk"/>
                <a:cs typeface="Roboto Bk"/>
              </a:rPr>
              <a:t>Оценката</a:t>
            </a:r>
            <a:r>
              <a:rPr sz="1200" spc="-90" dirty="0">
                <a:latin typeface="Roboto Bk"/>
                <a:cs typeface="Roboto Bk"/>
              </a:rPr>
              <a:t> </a:t>
            </a:r>
            <a:r>
              <a:rPr sz="1200" spc="-70" dirty="0">
                <a:latin typeface="Roboto Bk"/>
                <a:cs typeface="Roboto Bk"/>
              </a:rPr>
              <a:t>по </a:t>
            </a:r>
            <a:r>
              <a:rPr sz="1200" spc="-85" dirty="0">
                <a:latin typeface="Roboto Bk"/>
                <a:cs typeface="Roboto Bk"/>
              </a:rPr>
              <a:t>ECTS </a:t>
            </a:r>
            <a:r>
              <a:rPr sz="1200" spc="-65" dirty="0">
                <a:latin typeface="Roboto Bk"/>
                <a:cs typeface="Roboto Bk"/>
              </a:rPr>
              <a:t>се </a:t>
            </a:r>
            <a:r>
              <a:rPr sz="1200" spc="-75" dirty="0">
                <a:latin typeface="Roboto Bk"/>
                <a:cs typeface="Roboto Bk"/>
              </a:rPr>
              <a:t>приравнява </a:t>
            </a:r>
            <a:r>
              <a:rPr sz="1200" spc="-70" dirty="0">
                <a:latin typeface="Roboto Bk"/>
                <a:cs typeface="Roboto Bk"/>
              </a:rPr>
              <a:t>по </a:t>
            </a:r>
            <a:r>
              <a:rPr sz="1200" spc="-80" dirty="0">
                <a:latin typeface="Roboto Bk"/>
                <a:cs typeface="Roboto Bk"/>
              </a:rPr>
              <a:t>скала </a:t>
            </a:r>
            <a:r>
              <a:rPr sz="1200" spc="-75" dirty="0">
                <a:latin typeface="Roboto Bk"/>
                <a:cs typeface="Roboto Bk"/>
              </a:rPr>
              <a:t>в </a:t>
            </a:r>
            <a:r>
              <a:rPr sz="1200" spc="-90" dirty="0">
                <a:latin typeface="Roboto Bk"/>
                <a:cs typeface="Roboto Bk"/>
              </a:rPr>
              <a:t>съответствие</a:t>
            </a:r>
            <a:r>
              <a:rPr sz="1200" spc="-85" dirty="0">
                <a:latin typeface="Roboto Bk"/>
                <a:cs typeface="Roboto Bk"/>
              </a:rPr>
              <a:t> </a:t>
            </a:r>
            <a:r>
              <a:rPr sz="1200" spc="-60" dirty="0">
                <a:latin typeface="Roboto Bk"/>
                <a:cs typeface="Roboto Bk"/>
              </a:rPr>
              <a:t>с </a:t>
            </a:r>
            <a:r>
              <a:rPr sz="1200" spc="-75" dirty="0">
                <a:latin typeface="Roboto Bk"/>
                <a:cs typeface="Roboto Bk"/>
              </a:rPr>
              <a:t>чл. </a:t>
            </a:r>
            <a:r>
              <a:rPr sz="1200" spc="-110" dirty="0">
                <a:latin typeface="Roboto Bk"/>
                <a:cs typeface="Roboto Bk"/>
              </a:rPr>
              <a:t>30,</a:t>
            </a:r>
            <a:r>
              <a:rPr sz="1200" spc="-105" dirty="0">
                <a:latin typeface="Roboto Bk"/>
                <a:cs typeface="Roboto Bk"/>
              </a:rPr>
              <a:t> </a:t>
            </a:r>
            <a:r>
              <a:rPr sz="1200" spc="-60" dirty="0">
                <a:latin typeface="Roboto Bk"/>
                <a:cs typeface="Roboto Bk"/>
              </a:rPr>
              <a:t>ал. </a:t>
            </a:r>
            <a:r>
              <a:rPr sz="1200" spc="-105" dirty="0">
                <a:latin typeface="Roboto Bk"/>
                <a:cs typeface="Roboto Bk"/>
              </a:rPr>
              <a:t>9</a:t>
            </a:r>
            <a:r>
              <a:rPr sz="1200" spc="-100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от</a:t>
            </a:r>
            <a:r>
              <a:rPr sz="1200" spc="-100" dirty="0">
                <a:latin typeface="Roboto Bk"/>
                <a:cs typeface="Roboto Bk"/>
              </a:rPr>
              <a:t> </a:t>
            </a:r>
            <a:r>
              <a:rPr sz="1200" spc="-95" dirty="0">
                <a:latin typeface="Roboto Bk"/>
                <a:cs typeface="Roboto Bk"/>
              </a:rPr>
              <a:t>Наредба </a:t>
            </a:r>
            <a:r>
              <a:rPr sz="1200" spc="-155" dirty="0">
                <a:latin typeface="Roboto Bk"/>
                <a:cs typeface="Roboto Bk"/>
              </a:rPr>
              <a:t>№11</a:t>
            </a:r>
            <a:r>
              <a:rPr sz="1200" spc="-150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за</a:t>
            </a:r>
            <a:r>
              <a:rPr sz="1200" spc="-100" dirty="0">
                <a:latin typeface="Roboto Bk"/>
                <a:cs typeface="Roboto Bk"/>
              </a:rPr>
              <a:t> </a:t>
            </a:r>
            <a:r>
              <a:rPr sz="1200" spc="-80" dirty="0">
                <a:latin typeface="Roboto Bk"/>
                <a:cs typeface="Roboto Bk"/>
              </a:rPr>
              <a:t>оценяване </a:t>
            </a:r>
            <a:r>
              <a:rPr sz="1200" spc="-65" dirty="0">
                <a:latin typeface="Roboto Bk"/>
                <a:cs typeface="Roboto Bk"/>
              </a:rPr>
              <a:t>на </a:t>
            </a:r>
            <a:r>
              <a:rPr sz="1200" spc="-285" dirty="0">
                <a:latin typeface="Roboto Bk"/>
                <a:cs typeface="Roboto Bk"/>
              </a:rPr>
              <a:t> </a:t>
            </a:r>
            <a:r>
              <a:rPr sz="1200" spc="-100" dirty="0">
                <a:latin typeface="Roboto Bk"/>
                <a:cs typeface="Roboto Bk"/>
              </a:rPr>
              <a:t>резултатите</a:t>
            </a:r>
            <a:r>
              <a:rPr sz="1200" spc="-10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от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обучението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учениците:</a:t>
            </a:r>
            <a:endParaRPr sz="1200" dirty="0">
              <a:latin typeface="Roboto Bk"/>
              <a:cs typeface="Roboto Bk"/>
            </a:endParaRPr>
          </a:p>
          <a:p>
            <a:pPr marL="469900" indent="-304800">
              <a:lnSpc>
                <a:spcPct val="100000"/>
              </a:lnSpc>
              <a:spcBef>
                <a:spcPts val="1200"/>
              </a:spcBef>
              <a:buFont typeface="Roboto"/>
              <a:buAutoNum type="arabicPeriod"/>
              <a:tabLst>
                <a:tab pos="469265" algn="l"/>
                <a:tab pos="469900" algn="l"/>
              </a:tabLst>
            </a:pPr>
            <a:r>
              <a:rPr sz="1200" spc="-95" dirty="0">
                <a:latin typeface="Roboto Bk"/>
                <a:cs typeface="Roboto Bk"/>
              </a:rPr>
              <a:t>Оценка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30" dirty="0">
                <a:latin typeface="Roboto Bk"/>
                <a:cs typeface="Roboto Bk"/>
              </a:rPr>
              <a:t>„А“</a:t>
            </a:r>
            <a:r>
              <a:rPr sz="1200" spc="-4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се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85" dirty="0">
                <a:latin typeface="Roboto Bk"/>
                <a:cs typeface="Roboto Bk"/>
              </a:rPr>
              <a:t>поставя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при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100" dirty="0">
                <a:latin typeface="Roboto Bk"/>
                <a:cs typeface="Roboto Bk"/>
              </a:rPr>
              <a:t>резултат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Отличен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10" dirty="0">
                <a:latin typeface="Roboto Bk"/>
                <a:cs typeface="Roboto Bk"/>
              </a:rPr>
              <a:t>6,00</a:t>
            </a:r>
            <a:endParaRPr sz="1200" dirty="0">
              <a:latin typeface="Roboto Bk"/>
              <a:cs typeface="Roboto Bk"/>
            </a:endParaRPr>
          </a:p>
          <a:p>
            <a:pPr marL="469900" indent="-304800">
              <a:lnSpc>
                <a:spcPct val="100000"/>
              </a:lnSpc>
              <a:spcBef>
                <a:spcPts val="1200"/>
              </a:spcBef>
              <a:buFont typeface="Roboto"/>
              <a:buAutoNum type="arabicPeriod"/>
              <a:tabLst>
                <a:tab pos="469265" algn="l"/>
                <a:tab pos="469900" algn="l"/>
              </a:tabLst>
            </a:pPr>
            <a:r>
              <a:rPr sz="1200" spc="-95" dirty="0">
                <a:latin typeface="Roboto Bk"/>
                <a:cs typeface="Roboto Bk"/>
              </a:rPr>
              <a:t>Оценка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40" dirty="0">
                <a:latin typeface="Roboto Bk"/>
                <a:cs typeface="Roboto Bk"/>
              </a:rPr>
              <a:t>„</a:t>
            </a:r>
            <a:r>
              <a:rPr sz="1200" spc="-140" dirty="0">
                <a:latin typeface="Roboto"/>
                <a:cs typeface="Roboto"/>
              </a:rPr>
              <a:t>B</a:t>
            </a:r>
            <a:r>
              <a:rPr sz="1200" spc="-140" dirty="0">
                <a:latin typeface="Roboto Bk"/>
                <a:cs typeface="Roboto Bk"/>
              </a:rPr>
              <a:t>”</a:t>
            </a:r>
            <a:r>
              <a:rPr sz="1200" spc="-4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се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85" dirty="0">
                <a:latin typeface="Roboto Bk"/>
                <a:cs typeface="Roboto Bk"/>
              </a:rPr>
              <a:t>поставя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при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100" dirty="0">
                <a:latin typeface="Roboto Bk"/>
                <a:cs typeface="Roboto Bk"/>
              </a:rPr>
              <a:t>резултат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Отличен</a:t>
            </a:r>
            <a:r>
              <a:rPr sz="1200" spc="-10" dirty="0">
                <a:latin typeface="Roboto Bk"/>
                <a:cs typeface="Roboto Bk"/>
              </a:rPr>
              <a:t> </a:t>
            </a:r>
            <a:r>
              <a:rPr sz="1200" spc="-110" dirty="0">
                <a:latin typeface="Roboto Bk"/>
                <a:cs typeface="Roboto Bk"/>
              </a:rPr>
              <a:t>5,50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245" dirty="0">
                <a:latin typeface="Roboto"/>
                <a:cs typeface="Roboto"/>
              </a:rPr>
              <a:t>-</a:t>
            </a:r>
            <a:r>
              <a:rPr sz="1200" spc="-5" dirty="0">
                <a:latin typeface="Roboto"/>
                <a:cs typeface="Roboto"/>
              </a:rPr>
              <a:t> </a:t>
            </a:r>
            <a:r>
              <a:rPr sz="1200" spc="-110" dirty="0">
                <a:latin typeface="Roboto Bk"/>
                <a:cs typeface="Roboto Bk"/>
              </a:rPr>
              <a:t>5,99</a:t>
            </a:r>
            <a:endParaRPr sz="1200" dirty="0">
              <a:latin typeface="Roboto Bk"/>
              <a:cs typeface="Roboto Bk"/>
            </a:endParaRPr>
          </a:p>
          <a:p>
            <a:pPr marL="469900" indent="-304800">
              <a:lnSpc>
                <a:spcPct val="100000"/>
              </a:lnSpc>
              <a:spcBef>
                <a:spcPts val="1200"/>
              </a:spcBef>
              <a:buFont typeface="Roboto"/>
              <a:buAutoNum type="arabicPeriod"/>
              <a:tabLst>
                <a:tab pos="469265" algn="l"/>
                <a:tab pos="469900" algn="l"/>
              </a:tabLst>
            </a:pPr>
            <a:r>
              <a:rPr sz="1200" spc="-95" dirty="0">
                <a:latin typeface="Roboto Bk"/>
                <a:cs typeface="Roboto Bk"/>
              </a:rPr>
              <a:t>Оценка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35" dirty="0">
                <a:latin typeface="Roboto Bk"/>
                <a:cs typeface="Roboto Bk"/>
              </a:rPr>
              <a:t>„C”</a:t>
            </a:r>
            <a:r>
              <a:rPr sz="1200" spc="-4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се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85" dirty="0">
                <a:latin typeface="Roboto Bk"/>
                <a:cs typeface="Roboto Bk"/>
              </a:rPr>
              <a:t>поставя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при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00" dirty="0">
                <a:latin typeface="Roboto Bk"/>
                <a:cs typeface="Roboto Bk"/>
              </a:rPr>
              <a:t>резултат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85" dirty="0">
                <a:latin typeface="Roboto Bk"/>
                <a:cs typeface="Roboto Bk"/>
              </a:rPr>
              <a:t>Мн.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Добър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"/>
                <a:cs typeface="Roboto"/>
              </a:rPr>
              <a:t>4</a:t>
            </a:r>
            <a:r>
              <a:rPr sz="1200" spc="-105" dirty="0">
                <a:latin typeface="Roboto Bk"/>
                <a:cs typeface="Roboto Bk"/>
              </a:rPr>
              <a:t>,50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245" dirty="0">
                <a:latin typeface="Roboto"/>
                <a:cs typeface="Roboto"/>
              </a:rPr>
              <a:t>-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105" dirty="0">
                <a:latin typeface="Roboto Bk"/>
                <a:cs typeface="Roboto Bk"/>
              </a:rPr>
              <a:t>5,</a:t>
            </a:r>
            <a:r>
              <a:rPr sz="1200" spc="-105" dirty="0">
                <a:latin typeface="Roboto"/>
                <a:cs typeface="Roboto"/>
              </a:rPr>
              <a:t>4</a:t>
            </a:r>
            <a:r>
              <a:rPr sz="1200" spc="-105" dirty="0">
                <a:latin typeface="Roboto Bk"/>
                <a:cs typeface="Roboto Bk"/>
              </a:rPr>
              <a:t>9</a:t>
            </a:r>
            <a:endParaRPr sz="1200" dirty="0">
              <a:latin typeface="Roboto Bk"/>
              <a:cs typeface="Roboto Bk"/>
            </a:endParaRPr>
          </a:p>
          <a:p>
            <a:pPr marL="469900" indent="-304800">
              <a:lnSpc>
                <a:spcPct val="100000"/>
              </a:lnSpc>
              <a:spcBef>
                <a:spcPts val="1200"/>
              </a:spcBef>
              <a:buFont typeface="Roboto"/>
              <a:buAutoNum type="arabicPeriod"/>
              <a:tabLst>
                <a:tab pos="469265" algn="l"/>
                <a:tab pos="469900" algn="l"/>
              </a:tabLst>
            </a:pPr>
            <a:r>
              <a:rPr sz="1200" spc="-95" dirty="0">
                <a:latin typeface="Roboto Bk"/>
                <a:cs typeface="Roboto Bk"/>
              </a:rPr>
              <a:t>Оценка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50" dirty="0">
                <a:latin typeface="Roboto Bk"/>
                <a:cs typeface="Roboto Bk"/>
              </a:rPr>
              <a:t>„</a:t>
            </a:r>
            <a:r>
              <a:rPr sz="1200" spc="-150" dirty="0">
                <a:latin typeface="Roboto"/>
                <a:cs typeface="Roboto"/>
              </a:rPr>
              <a:t>D</a:t>
            </a:r>
            <a:r>
              <a:rPr sz="1200" spc="-150" dirty="0">
                <a:latin typeface="Roboto Bk"/>
                <a:cs typeface="Roboto Bk"/>
              </a:rPr>
              <a:t>”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се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85" dirty="0">
                <a:latin typeface="Roboto Bk"/>
                <a:cs typeface="Roboto Bk"/>
              </a:rPr>
              <a:t>поставя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при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00" dirty="0">
                <a:latin typeface="Roboto Bk"/>
                <a:cs typeface="Roboto Bk"/>
              </a:rPr>
              <a:t>резултат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Добър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110" dirty="0">
                <a:latin typeface="Roboto Bk"/>
                <a:cs typeface="Roboto Bk"/>
              </a:rPr>
              <a:t>3,50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245" dirty="0">
                <a:latin typeface="Roboto"/>
                <a:cs typeface="Roboto"/>
              </a:rPr>
              <a:t>-</a:t>
            </a:r>
            <a:r>
              <a:rPr sz="1200" spc="-5" dirty="0">
                <a:latin typeface="Roboto"/>
                <a:cs typeface="Roboto"/>
              </a:rPr>
              <a:t> </a:t>
            </a:r>
            <a:r>
              <a:rPr sz="1200" spc="-110" dirty="0">
                <a:latin typeface="Roboto Bk"/>
                <a:cs typeface="Roboto Bk"/>
              </a:rPr>
              <a:t>4,49</a:t>
            </a:r>
            <a:endParaRPr sz="1200" dirty="0">
              <a:latin typeface="Roboto Bk"/>
              <a:cs typeface="Roboto Bk"/>
            </a:endParaRPr>
          </a:p>
          <a:p>
            <a:pPr marL="469900" indent="-3048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200" spc="-95" dirty="0">
                <a:latin typeface="Roboto Bk"/>
                <a:cs typeface="Roboto Bk"/>
              </a:rPr>
              <a:t>Оценка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30" dirty="0">
                <a:latin typeface="Roboto Bk"/>
                <a:cs typeface="Roboto Bk"/>
              </a:rPr>
              <a:t>„E”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се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85" dirty="0">
                <a:latin typeface="Roboto Bk"/>
                <a:cs typeface="Roboto Bk"/>
              </a:rPr>
              <a:t>поставя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при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100" dirty="0">
                <a:latin typeface="Roboto Bk"/>
                <a:cs typeface="Roboto Bk"/>
              </a:rPr>
              <a:t>резултат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95" dirty="0">
                <a:latin typeface="Roboto Bk"/>
                <a:cs typeface="Roboto Bk"/>
              </a:rPr>
              <a:t>Среден</a:t>
            </a:r>
            <a:r>
              <a:rPr sz="1200" spc="-45" dirty="0">
                <a:latin typeface="Roboto Bk"/>
                <a:cs typeface="Roboto Bk"/>
              </a:rPr>
              <a:t> </a:t>
            </a:r>
            <a:r>
              <a:rPr sz="1200" spc="-110" dirty="0">
                <a:latin typeface="Roboto Bk"/>
                <a:cs typeface="Roboto Bk"/>
              </a:rPr>
              <a:t>3,00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245" dirty="0">
                <a:latin typeface="Roboto"/>
                <a:cs typeface="Roboto"/>
              </a:rPr>
              <a:t>-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110" dirty="0">
                <a:latin typeface="Roboto Bk"/>
                <a:cs typeface="Roboto Bk"/>
              </a:rPr>
              <a:t>3,49</a:t>
            </a:r>
            <a:endParaRPr sz="1200" dirty="0">
              <a:latin typeface="Roboto Bk"/>
              <a:cs typeface="Roboto B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61950"/>
            <a:ext cx="6030139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Н</a:t>
            </a:r>
            <a:r>
              <a:rPr spc="-275" dirty="0"/>
              <a:t>О</a:t>
            </a:r>
            <a:r>
              <a:rPr spc="-280" dirty="0"/>
              <a:t>Р</a:t>
            </a:r>
            <a:r>
              <a:rPr spc="-375" dirty="0"/>
              <a:t>М</a:t>
            </a:r>
            <a:r>
              <a:rPr spc="-250" dirty="0"/>
              <a:t>А</a:t>
            </a:r>
            <a:r>
              <a:rPr spc="-220" dirty="0"/>
              <a:t>Т</a:t>
            </a:r>
            <a:r>
              <a:rPr spc="-290" dirty="0"/>
              <a:t>И</a:t>
            </a:r>
            <a:r>
              <a:rPr spc="-320" dirty="0"/>
              <a:t>В</a:t>
            </a:r>
            <a:r>
              <a:rPr spc="-265" dirty="0"/>
              <a:t>Н</a:t>
            </a:r>
            <a:r>
              <a:rPr spc="-200" dirty="0"/>
              <a:t>А</a:t>
            </a:r>
            <a:r>
              <a:rPr spc="-135" dirty="0"/>
              <a:t> </a:t>
            </a:r>
            <a:r>
              <a:rPr spc="-275" dirty="0"/>
              <a:t>У</a:t>
            </a:r>
            <a:r>
              <a:rPr spc="-265" dirty="0"/>
              <a:t>Р</a:t>
            </a:r>
            <a:r>
              <a:rPr spc="-185" dirty="0"/>
              <a:t>Е</a:t>
            </a:r>
            <a:r>
              <a:rPr spc="-355" dirty="0"/>
              <a:t>Д</a:t>
            </a:r>
            <a:r>
              <a:rPr spc="-295" dirty="0"/>
              <a:t>Б</a:t>
            </a:r>
            <a:r>
              <a:rPr spc="-17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9774" y="1162781"/>
            <a:ext cx="7058025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bg-BG" sz="1400" spc="-105" dirty="0" smtClean="0">
                <a:latin typeface="Roboto Bk"/>
                <a:cs typeface="Roboto Bk"/>
              </a:rPr>
              <a:t>            </a:t>
            </a:r>
            <a:r>
              <a:rPr sz="1400" spc="-105" dirty="0" err="1" smtClean="0">
                <a:latin typeface="Roboto Bk"/>
                <a:cs typeface="Roboto Bk"/>
              </a:rPr>
              <a:t>Нормативн</a:t>
            </a:r>
            <a:r>
              <a:rPr lang="bg-BG" sz="1400" spc="-105" dirty="0">
                <a:latin typeface="Roboto Bk"/>
                <a:cs typeface="Roboto Bk"/>
              </a:rPr>
              <a:t>а</a:t>
            </a:r>
            <a:r>
              <a:rPr sz="1400" spc="-65" dirty="0">
                <a:latin typeface="Roboto Bk"/>
                <a:cs typeface="Roboto Bk"/>
              </a:rPr>
              <a:t> </a:t>
            </a:r>
            <a:r>
              <a:rPr sz="1400" spc="-114" dirty="0" err="1">
                <a:latin typeface="Roboto Bk"/>
                <a:cs typeface="Roboto Bk"/>
              </a:rPr>
              <a:t>уредб</a:t>
            </a:r>
            <a:r>
              <a:rPr lang="bg-BG" sz="1400" spc="-114" dirty="0">
                <a:latin typeface="Roboto Bk"/>
                <a:cs typeface="Roboto Bk"/>
              </a:rPr>
              <a:t>а за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125" dirty="0" err="1">
                <a:latin typeface="Roboto Bk"/>
                <a:cs typeface="Roboto Bk"/>
              </a:rPr>
              <a:t>провежда</a:t>
            </a:r>
            <a:r>
              <a:rPr lang="bg-BG" sz="1400" spc="-125" dirty="0">
                <a:latin typeface="Roboto Bk"/>
                <a:cs typeface="Roboto Bk"/>
              </a:rPr>
              <a:t>не на</a:t>
            </a:r>
            <a:r>
              <a:rPr sz="1400" spc="-50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Държавните</a:t>
            </a:r>
            <a:r>
              <a:rPr sz="1400" spc="-65" dirty="0">
                <a:latin typeface="Roboto Bk"/>
                <a:cs typeface="Roboto Bk"/>
              </a:rPr>
              <a:t> </a:t>
            </a:r>
            <a:r>
              <a:rPr sz="1400" spc="-95" dirty="0">
                <a:latin typeface="Roboto Bk"/>
                <a:cs typeface="Roboto Bk"/>
              </a:rPr>
              <a:t>зрелостни</a:t>
            </a:r>
            <a:r>
              <a:rPr sz="1400" spc="-45" dirty="0">
                <a:latin typeface="Roboto Bk"/>
                <a:cs typeface="Roboto Bk"/>
              </a:rPr>
              <a:t> </a:t>
            </a:r>
            <a:r>
              <a:rPr sz="1400" spc="-100" dirty="0">
                <a:latin typeface="Roboto Bk"/>
                <a:cs typeface="Roboto Bk"/>
              </a:rPr>
              <a:t>изпити:</a:t>
            </a:r>
            <a:endParaRPr sz="1400" dirty="0">
              <a:latin typeface="Roboto Bk"/>
              <a:cs typeface="Roboto Bk"/>
            </a:endParaRPr>
          </a:p>
          <a:p>
            <a:pPr marL="469900" indent="-304800">
              <a:lnSpc>
                <a:spcPct val="100000"/>
              </a:lnSpc>
              <a:spcBef>
                <a:spcPts val="1200"/>
              </a:spcBef>
              <a:buSzPct val="85714"/>
              <a:buFont typeface="Roboto"/>
              <a:buAutoNum type="arabicPeriod"/>
              <a:tabLst>
                <a:tab pos="469265" algn="l"/>
                <a:tab pos="469900" algn="l"/>
              </a:tabLst>
            </a:pPr>
            <a:r>
              <a:rPr sz="1400" spc="-110" dirty="0">
                <a:latin typeface="Roboto Bk"/>
                <a:cs typeface="Roboto Bk"/>
              </a:rPr>
              <a:t>Закон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за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14" dirty="0">
                <a:latin typeface="Roboto Bk"/>
                <a:cs typeface="Roboto Bk"/>
              </a:rPr>
              <a:t>предучилищното</a:t>
            </a:r>
            <a:r>
              <a:rPr sz="1400" spc="-70" dirty="0">
                <a:latin typeface="Roboto Bk"/>
                <a:cs typeface="Roboto Bk"/>
              </a:rPr>
              <a:t> </a:t>
            </a:r>
            <a:r>
              <a:rPr sz="1400" spc="-75" dirty="0">
                <a:latin typeface="Roboto Bk"/>
                <a:cs typeface="Roboto Bk"/>
              </a:rPr>
              <a:t>и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14" dirty="0">
                <a:latin typeface="Roboto Bk"/>
                <a:cs typeface="Roboto Bk"/>
              </a:rPr>
              <a:t>училищното</a:t>
            </a:r>
            <a:r>
              <a:rPr sz="1400" spc="-60" dirty="0">
                <a:latin typeface="Roboto Bk"/>
                <a:cs typeface="Roboto Bk"/>
              </a:rPr>
              <a:t> </a:t>
            </a:r>
            <a:r>
              <a:rPr sz="1400" spc="-95" dirty="0">
                <a:latin typeface="Roboto Bk"/>
                <a:cs typeface="Roboto Bk"/>
              </a:rPr>
              <a:t>образование</a:t>
            </a:r>
            <a:r>
              <a:rPr sz="1400" spc="-60" dirty="0">
                <a:latin typeface="Roboto Bk"/>
                <a:cs typeface="Roboto Bk"/>
              </a:rPr>
              <a:t> </a:t>
            </a:r>
            <a:r>
              <a:rPr sz="1400" spc="-114" dirty="0">
                <a:latin typeface="Roboto Bk"/>
                <a:cs typeface="Roboto Bk"/>
              </a:rPr>
              <a:t>(ЗПУО)</a:t>
            </a:r>
            <a:endParaRPr sz="1400" dirty="0">
              <a:latin typeface="Roboto Bk"/>
              <a:cs typeface="Roboto Bk"/>
            </a:endParaRPr>
          </a:p>
          <a:p>
            <a:pPr marL="469900" indent="-304800">
              <a:lnSpc>
                <a:spcPct val="100000"/>
              </a:lnSpc>
              <a:spcBef>
                <a:spcPts val="1200"/>
              </a:spcBef>
              <a:buSzPct val="85714"/>
              <a:buFont typeface="Roboto"/>
              <a:buAutoNum type="arabicPeriod"/>
              <a:tabLst>
                <a:tab pos="469265" algn="l"/>
                <a:tab pos="469900" algn="l"/>
              </a:tabLst>
            </a:pPr>
            <a:r>
              <a:rPr sz="1400" spc="-110" dirty="0">
                <a:latin typeface="Roboto Bk"/>
                <a:cs typeface="Roboto Bk"/>
              </a:rPr>
              <a:t>Наредба</a:t>
            </a:r>
            <a:r>
              <a:rPr sz="1400" spc="-45" dirty="0">
                <a:latin typeface="Roboto Bk"/>
                <a:cs typeface="Roboto Bk"/>
              </a:rPr>
              <a:t> </a:t>
            </a:r>
            <a:r>
              <a:rPr sz="1400" spc="-290" dirty="0">
                <a:latin typeface="Roboto Bk"/>
                <a:cs typeface="Roboto Bk"/>
              </a:rPr>
              <a:t>№</a:t>
            </a:r>
            <a:r>
              <a:rPr sz="1400" spc="-140" dirty="0">
                <a:latin typeface="Roboto Bk"/>
                <a:cs typeface="Roboto Bk"/>
              </a:rPr>
              <a:t> </a:t>
            </a:r>
            <a:r>
              <a:rPr sz="1400" spc="-120" dirty="0">
                <a:latin typeface="Roboto Bk"/>
                <a:cs typeface="Roboto Bk"/>
              </a:rPr>
              <a:t>11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14" dirty="0">
                <a:latin typeface="Roboto Bk"/>
                <a:cs typeface="Roboto Bk"/>
              </a:rPr>
              <a:t>от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01.09.2016</a:t>
            </a:r>
            <a:r>
              <a:rPr sz="1400" spc="-55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г.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за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90" dirty="0">
                <a:latin typeface="Roboto Bk"/>
                <a:cs typeface="Roboto Bk"/>
              </a:rPr>
              <a:t>оценяване</a:t>
            </a:r>
            <a:r>
              <a:rPr sz="1400" spc="-55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на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резултатите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14" dirty="0">
                <a:latin typeface="Roboto Bk"/>
                <a:cs typeface="Roboto Bk"/>
              </a:rPr>
              <a:t>от</a:t>
            </a:r>
            <a:r>
              <a:rPr sz="1400" spc="-55" dirty="0">
                <a:latin typeface="Roboto Bk"/>
                <a:cs typeface="Roboto Bk"/>
              </a:rPr>
              <a:t> </a:t>
            </a:r>
            <a:r>
              <a:rPr sz="1400" spc="-100" dirty="0">
                <a:latin typeface="Roboto Bk"/>
                <a:cs typeface="Roboto Bk"/>
              </a:rPr>
              <a:t>обучението</a:t>
            </a:r>
            <a:r>
              <a:rPr sz="1400" spc="-65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на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00" dirty="0">
                <a:latin typeface="Roboto Bk"/>
                <a:cs typeface="Roboto Bk"/>
              </a:rPr>
              <a:t>учениците</a:t>
            </a:r>
            <a:endParaRPr sz="1400" dirty="0">
              <a:latin typeface="Roboto Bk"/>
              <a:cs typeface="Roboto Bk"/>
            </a:endParaRPr>
          </a:p>
          <a:p>
            <a:pPr marL="469900" indent="-304800">
              <a:lnSpc>
                <a:spcPct val="100000"/>
              </a:lnSpc>
              <a:spcBef>
                <a:spcPts val="1200"/>
              </a:spcBef>
              <a:buSzPct val="85714"/>
              <a:buFont typeface="Roboto"/>
              <a:buAutoNum type="arabicPeriod"/>
              <a:tabLst>
                <a:tab pos="469265" algn="l"/>
                <a:tab pos="469900" algn="l"/>
              </a:tabLst>
            </a:pPr>
            <a:r>
              <a:rPr sz="1400" spc="-110" dirty="0">
                <a:latin typeface="Roboto Bk"/>
                <a:cs typeface="Roboto Bk"/>
              </a:rPr>
              <a:t>Наредба</a:t>
            </a:r>
            <a:r>
              <a:rPr sz="1400" spc="-50" dirty="0">
                <a:latin typeface="Roboto Bk"/>
                <a:cs typeface="Roboto Bk"/>
              </a:rPr>
              <a:t> </a:t>
            </a:r>
            <a:r>
              <a:rPr sz="1400" spc="-290" dirty="0">
                <a:latin typeface="Roboto Bk"/>
                <a:cs typeface="Roboto Bk"/>
              </a:rPr>
              <a:t>№</a:t>
            </a:r>
            <a:r>
              <a:rPr sz="1400" spc="-260" dirty="0">
                <a:latin typeface="Roboto Bk"/>
                <a:cs typeface="Roboto Bk"/>
              </a:rPr>
              <a:t> </a:t>
            </a:r>
            <a:r>
              <a:rPr sz="1400" spc="-120" dirty="0">
                <a:latin typeface="Roboto Bk"/>
                <a:cs typeface="Roboto Bk"/>
              </a:rPr>
              <a:t>5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14" dirty="0">
                <a:latin typeface="Roboto Bk"/>
                <a:cs typeface="Roboto Bk"/>
              </a:rPr>
              <a:t>от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30.11.2015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г.</a:t>
            </a:r>
            <a:r>
              <a:rPr sz="1400" spc="-45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за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общообразователната</a:t>
            </a:r>
            <a:r>
              <a:rPr sz="1400" spc="-50" dirty="0">
                <a:latin typeface="Roboto Bk"/>
                <a:cs typeface="Roboto Bk"/>
              </a:rPr>
              <a:t> </a:t>
            </a:r>
            <a:r>
              <a:rPr sz="1400" spc="-105" dirty="0">
                <a:latin typeface="Roboto Bk"/>
                <a:cs typeface="Roboto Bk"/>
              </a:rPr>
              <a:t>подготовка</a:t>
            </a:r>
            <a:endParaRPr sz="1400" dirty="0">
              <a:latin typeface="Roboto Bk"/>
              <a:cs typeface="Roboto Bk"/>
            </a:endParaRPr>
          </a:p>
          <a:p>
            <a:pPr marL="469900" marR="694055" indent="-304800">
              <a:lnSpc>
                <a:spcPct val="100000"/>
              </a:lnSpc>
              <a:spcBef>
                <a:spcPts val="1200"/>
              </a:spcBef>
              <a:buSzPct val="85714"/>
              <a:buAutoNum type="arabicPeriod"/>
              <a:tabLst>
                <a:tab pos="469265" algn="l"/>
                <a:tab pos="469900" algn="l"/>
              </a:tabLst>
            </a:pPr>
            <a:r>
              <a:rPr sz="1400" spc="-110" dirty="0" err="1" smtClean="0">
                <a:latin typeface="Roboto Bk"/>
                <a:cs typeface="Roboto Bk"/>
              </a:rPr>
              <a:t>Наредба</a:t>
            </a:r>
            <a:r>
              <a:rPr sz="1400" spc="-50" dirty="0" smtClean="0">
                <a:latin typeface="Roboto Bk"/>
                <a:cs typeface="Roboto Bk"/>
              </a:rPr>
              <a:t> </a:t>
            </a:r>
            <a:r>
              <a:rPr sz="1400" spc="-290" dirty="0">
                <a:latin typeface="Roboto Bk"/>
                <a:cs typeface="Roboto Bk"/>
              </a:rPr>
              <a:t>№</a:t>
            </a:r>
            <a:r>
              <a:rPr sz="1400" spc="-260" dirty="0">
                <a:latin typeface="Roboto Bk"/>
                <a:cs typeface="Roboto Bk"/>
              </a:rPr>
              <a:t> </a:t>
            </a:r>
            <a:r>
              <a:rPr sz="1400" spc="-120" dirty="0">
                <a:latin typeface="Roboto Bk"/>
                <a:cs typeface="Roboto Bk"/>
              </a:rPr>
              <a:t>8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114" dirty="0">
                <a:latin typeface="Roboto Bk"/>
                <a:cs typeface="Roboto Bk"/>
              </a:rPr>
              <a:t>от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11.08.2016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г.</a:t>
            </a:r>
            <a:r>
              <a:rPr sz="1400" spc="-50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за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20" dirty="0">
                <a:latin typeface="Roboto Bk"/>
                <a:cs typeface="Roboto Bk"/>
              </a:rPr>
              <a:t>информацията</a:t>
            </a:r>
            <a:r>
              <a:rPr sz="1400" spc="-50" dirty="0">
                <a:latin typeface="Roboto Bk"/>
                <a:cs typeface="Roboto Bk"/>
              </a:rPr>
              <a:t> </a:t>
            </a:r>
            <a:r>
              <a:rPr sz="1400" spc="-75" dirty="0">
                <a:latin typeface="Roboto Bk"/>
                <a:cs typeface="Roboto Bk"/>
              </a:rPr>
              <a:t>и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120" dirty="0">
                <a:latin typeface="Roboto Bk"/>
                <a:cs typeface="Roboto Bk"/>
              </a:rPr>
              <a:t>документите</a:t>
            </a:r>
            <a:r>
              <a:rPr sz="1400" spc="-55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за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100" dirty="0">
                <a:latin typeface="Roboto Bk"/>
                <a:cs typeface="Roboto Bk"/>
              </a:rPr>
              <a:t>системата</a:t>
            </a:r>
            <a:r>
              <a:rPr sz="1400" spc="-50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на </a:t>
            </a:r>
            <a:r>
              <a:rPr sz="1400" spc="-335" dirty="0">
                <a:latin typeface="Roboto Bk"/>
                <a:cs typeface="Roboto Bk"/>
              </a:rPr>
              <a:t> </a:t>
            </a:r>
            <a:r>
              <a:rPr sz="1400" spc="-80" dirty="0">
                <a:latin typeface="Roboto Bk"/>
                <a:cs typeface="Roboto Bk"/>
              </a:rPr>
              <a:t>п</a:t>
            </a:r>
            <a:r>
              <a:rPr sz="1400" spc="-85" dirty="0">
                <a:latin typeface="Roboto Bk"/>
                <a:cs typeface="Roboto Bk"/>
              </a:rPr>
              <a:t>р</a:t>
            </a:r>
            <a:r>
              <a:rPr sz="1400" spc="-75" dirty="0">
                <a:latin typeface="Roboto Bk"/>
                <a:cs typeface="Roboto Bk"/>
              </a:rPr>
              <a:t>е</a:t>
            </a:r>
            <a:r>
              <a:rPr sz="1400" spc="-204" dirty="0">
                <a:latin typeface="Roboto Bk"/>
                <a:cs typeface="Roboto Bk"/>
              </a:rPr>
              <a:t>д</a:t>
            </a:r>
            <a:r>
              <a:rPr sz="1400" spc="-140" dirty="0">
                <a:latin typeface="Roboto Bk"/>
                <a:cs typeface="Roboto Bk"/>
              </a:rPr>
              <a:t>у</a:t>
            </a:r>
            <a:r>
              <a:rPr sz="1400" spc="-125" dirty="0">
                <a:latin typeface="Roboto Bk"/>
                <a:cs typeface="Roboto Bk"/>
              </a:rPr>
              <a:t>ч</a:t>
            </a:r>
            <a:r>
              <a:rPr sz="1400" spc="-70" dirty="0">
                <a:latin typeface="Roboto Bk"/>
                <a:cs typeface="Roboto Bk"/>
              </a:rPr>
              <a:t>и</a:t>
            </a:r>
            <a:r>
              <a:rPr sz="1400" spc="-85" dirty="0">
                <a:latin typeface="Roboto Bk"/>
                <a:cs typeface="Roboto Bk"/>
              </a:rPr>
              <a:t>л</a:t>
            </a:r>
            <a:r>
              <a:rPr sz="1400" spc="-135" dirty="0">
                <a:latin typeface="Roboto Bk"/>
                <a:cs typeface="Roboto Bk"/>
              </a:rPr>
              <a:t>и</a:t>
            </a:r>
            <a:r>
              <a:rPr sz="1400" spc="-240" dirty="0">
                <a:latin typeface="Roboto Bk"/>
                <a:cs typeface="Roboto Bk"/>
              </a:rPr>
              <a:t>щ</a:t>
            </a:r>
            <a:r>
              <a:rPr sz="1400" spc="-85" dirty="0">
                <a:latin typeface="Roboto Bk"/>
                <a:cs typeface="Roboto Bk"/>
              </a:rPr>
              <a:t>но</a:t>
            </a:r>
            <a:r>
              <a:rPr sz="1400" spc="-145" dirty="0">
                <a:latin typeface="Roboto Bk"/>
                <a:cs typeface="Roboto Bk"/>
              </a:rPr>
              <a:t>т</a:t>
            </a:r>
            <a:r>
              <a:rPr sz="1400" spc="-85" dirty="0">
                <a:latin typeface="Roboto Bk"/>
                <a:cs typeface="Roboto Bk"/>
              </a:rPr>
              <a:t>о</a:t>
            </a:r>
            <a:r>
              <a:rPr sz="1400" spc="-70" dirty="0">
                <a:latin typeface="Roboto Bk"/>
                <a:cs typeface="Roboto Bk"/>
              </a:rPr>
              <a:t> </a:t>
            </a:r>
            <a:r>
              <a:rPr sz="1400" spc="-75" dirty="0">
                <a:latin typeface="Roboto Bk"/>
                <a:cs typeface="Roboto Bk"/>
              </a:rPr>
              <a:t>и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40" dirty="0">
                <a:latin typeface="Roboto Bk"/>
                <a:cs typeface="Roboto Bk"/>
              </a:rPr>
              <a:t>у</a:t>
            </a:r>
            <a:r>
              <a:rPr sz="1400" spc="-125" dirty="0">
                <a:latin typeface="Roboto Bk"/>
                <a:cs typeface="Roboto Bk"/>
              </a:rPr>
              <a:t>ч</a:t>
            </a:r>
            <a:r>
              <a:rPr sz="1400" spc="-70" dirty="0">
                <a:latin typeface="Roboto Bk"/>
                <a:cs typeface="Roboto Bk"/>
              </a:rPr>
              <a:t>и</a:t>
            </a:r>
            <a:r>
              <a:rPr sz="1400" spc="-75" dirty="0">
                <a:latin typeface="Roboto Bk"/>
                <a:cs typeface="Roboto Bk"/>
              </a:rPr>
              <a:t>л</a:t>
            </a:r>
            <a:r>
              <a:rPr sz="1400" spc="-135" dirty="0">
                <a:latin typeface="Roboto Bk"/>
                <a:cs typeface="Roboto Bk"/>
              </a:rPr>
              <a:t>ищн</a:t>
            </a:r>
            <a:r>
              <a:rPr sz="1400" spc="-125" dirty="0">
                <a:latin typeface="Roboto Bk"/>
                <a:cs typeface="Roboto Bk"/>
              </a:rPr>
              <a:t>о</a:t>
            </a:r>
            <a:r>
              <a:rPr sz="1400" spc="-145" dirty="0">
                <a:latin typeface="Roboto Bk"/>
                <a:cs typeface="Roboto Bk"/>
              </a:rPr>
              <a:t>т</a:t>
            </a:r>
            <a:r>
              <a:rPr sz="1400" spc="-85" dirty="0">
                <a:latin typeface="Roboto Bk"/>
                <a:cs typeface="Roboto Bk"/>
              </a:rPr>
              <a:t>о</a:t>
            </a:r>
            <a:r>
              <a:rPr sz="1400" spc="-70" dirty="0">
                <a:latin typeface="Roboto Bk"/>
                <a:cs typeface="Roboto Bk"/>
              </a:rPr>
              <a:t> </a:t>
            </a:r>
            <a:r>
              <a:rPr sz="1400" spc="-85" dirty="0">
                <a:latin typeface="Roboto Bk"/>
                <a:cs typeface="Roboto Bk"/>
              </a:rPr>
              <a:t>о</a:t>
            </a:r>
            <a:r>
              <a:rPr sz="1400" spc="-110" dirty="0">
                <a:latin typeface="Roboto Bk"/>
                <a:cs typeface="Roboto Bk"/>
              </a:rPr>
              <a:t>б</a:t>
            </a:r>
            <a:r>
              <a:rPr sz="1400" spc="-95" dirty="0">
                <a:latin typeface="Roboto Bk"/>
                <a:cs typeface="Roboto Bk"/>
              </a:rPr>
              <a:t>р</a:t>
            </a:r>
            <a:r>
              <a:rPr sz="1400" spc="-75" dirty="0">
                <a:latin typeface="Roboto Bk"/>
                <a:cs typeface="Roboto Bk"/>
              </a:rPr>
              <a:t>а</a:t>
            </a:r>
            <a:r>
              <a:rPr sz="1400" spc="-175" dirty="0">
                <a:latin typeface="Roboto Bk"/>
                <a:cs typeface="Roboto Bk"/>
              </a:rPr>
              <a:t>з</a:t>
            </a:r>
            <a:r>
              <a:rPr sz="1400" spc="-85" dirty="0">
                <a:latin typeface="Roboto Bk"/>
                <a:cs typeface="Roboto Bk"/>
              </a:rPr>
              <a:t>о</a:t>
            </a:r>
            <a:r>
              <a:rPr sz="1400" spc="-80" dirty="0">
                <a:latin typeface="Roboto Bk"/>
                <a:cs typeface="Roboto Bk"/>
              </a:rPr>
              <a:t>в</a:t>
            </a:r>
            <a:r>
              <a:rPr sz="1400" spc="-75" dirty="0">
                <a:latin typeface="Roboto Bk"/>
                <a:cs typeface="Roboto Bk"/>
              </a:rPr>
              <a:t>а</a:t>
            </a:r>
            <a:r>
              <a:rPr sz="1400" spc="-70" dirty="0">
                <a:latin typeface="Roboto Bk"/>
                <a:cs typeface="Roboto Bk"/>
              </a:rPr>
              <a:t>н</a:t>
            </a:r>
            <a:r>
              <a:rPr sz="1400" spc="-85" dirty="0">
                <a:latin typeface="Roboto Bk"/>
                <a:cs typeface="Roboto Bk"/>
              </a:rPr>
              <a:t>и</a:t>
            </a:r>
            <a:r>
              <a:rPr sz="1400" spc="-75" dirty="0">
                <a:latin typeface="Roboto Bk"/>
                <a:cs typeface="Roboto Bk"/>
              </a:rPr>
              <a:t>е</a:t>
            </a:r>
            <a:endParaRPr sz="1400" dirty="0">
              <a:latin typeface="Roboto Bk"/>
              <a:cs typeface="Roboto Bk"/>
            </a:endParaRPr>
          </a:p>
          <a:p>
            <a:pPr marL="469900" marR="204470" indent="-304800">
              <a:lnSpc>
                <a:spcPct val="100000"/>
              </a:lnSpc>
              <a:spcBef>
                <a:spcPts val="1200"/>
              </a:spcBef>
              <a:buSzPct val="85714"/>
              <a:buAutoNum type="arabicPeriod"/>
              <a:tabLst>
                <a:tab pos="469265" algn="l"/>
                <a:tab pos="469900" algn="l"/>
              </a:tabLst>
            </a:pPr>
            <a:r>
              <a:rPr sz="1400" spc="-110" dirty="0">
                <a:latin typeface="Roboto Bk"/>
                <a:cs typeface="Roboto Bk"/>
              </a:rPr>
              <a:t>Заповед</a:t>
            </a:r>
            <a:r>
              <a:rPr sz="1400" spc="-70" dirty="0">
                <a:latin typeface="Roboto Bk"/>
                <a:cs typeface="Roboto Bk"/>
              </a:rPr>
              <a:t> </a:t>
            </a:r>
            <a:r>
              <a:rPr sz="1400" spc="-290" dirty="0">
                <a:latin typeface="Roboto Bk"/>
                <a:cs typeface="Roboto Bk"/>
              </a:rPr>
              <a:t>№</a:t>
            </a:r>
            <a:r>
              <a:rPr sz="1400" spc="-250" dirty="0">
                <a:latin typeface="Roboto Bk"/>
                <a:cs typeface="Roboto Bk"/>
              </a:rPr>
              <a:t> </a:t>
            </a:r>
            <a:r>
              <a:rPr sz="1400" spc="-130" dirty="0">
                <a:latin typeface="Roboto Bk"/>
                <a:cs typeface="Roboto Bk"/>
              </a:rPr>
              <a:t>РД09</a:t>
            </a:r>
            <a:r>
              <a:rPr sz="1400" spc="-130" dirty="0">
                <a:latin typeface="Roboto"/>
                <a:cs typeface="Roboto"/>
              </a:rPr>
              <a:t>-</a:t>
            </a:r>
            <a:r>
              <a:rPr sz="1400" spc="-130" dirty="0">
                <a:latin typeface="Roboto Bk"/>
                <a:cs typeface="Roboto Bk"/>
              </a:rPr>
              <a:t>4062</a:t>
            </a:r>
            <a:r>
              <a:rPr sz="1400" spc="-65" dirty="0">
                <a:latin typeface="Roboto Bk"/>
                <a:cs typeface="Roboto Bk"/>
              </a:rPr>
              <a:t> </a:t>
            </a:r>
            <a:r>
              <a:rPr sz="1400" spc="-35" dirty="0">
                <a:latin typeface="Roboto Bk"/>
                <a:cs typeface="Roboto Bk"/>
              </a:rPr>
              <a:t>/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30.08.202</a:t>
            </a:r>
            <a:r>
              <a:rPr sz="1400" spc="-110" dirty="0">
                <a:latin typeface="Roboto"/>
                <a:cs typeface="Roboto"/>
              </a:rPr>
              <a:t>2</a:t>
            </a:r>
            <a:r>
              <a:rPr sz="1400" spc="-70" dirty="0">
                <a:latin typeface="Roboto"/>
                <a:cs typeface="Roboto"/>
              </a:rPr>
              <a:t> </a:t>
            </a:r>
            <a:r>
              <a:rPr sz="1400" spc="-65" dirty="0">
                <a:latin typeface="Roboto Bk"/>
                <a:cs typeface="Roboto Bk"/>
              </a:rPr>
              <a:t>г.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на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00" dirty="0">
                <a:latin typeface="Roboto Bk"/>
                <a:cs typeface="Roboto Bk"/>
              </a:rPr>
              <a:t>министъра</a:t>
            </a:r>
            <a:r>
              <a:rPr sz="1400" spc="-60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на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40" dirty="0">
                <a:latin typeface="Roboto Bk"/>
                <a:cs typeface="Roboto Bk"/>
              </a:rPr>
              <a:t>МОН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за</a:t>
            </a:r>
            <a:r>
              <a:rPr sz="1400" spc="-10" dirty="0">
                <a:latin typeface="Roboto Bk"/>
                <a:cs typeface="Roboto Bk"/>
              </a:rPr>
              <a:t> </a:t>
            </a:r>
            <a:r>
              <a:rPr sz="1400" spc="-100" dirty="0">
                <a:latin typeface="Roboto Bk"/>
                <a:cs typeface="Roboto Bk"/>
              </a:rPr>
              <a:t>определяне</a:t>
            </a:r>
            <a:r>
              <a:rPr sz="1400" spc="-60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на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дати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за </a:t>
            </a:r>
            <a:r>
              <a:rPr sz="1400" spc="-335" dirty="0">
                <a:latin typeface="Roboto Bk"/>
                <a:cs typeface="Roboto Bk"/>
              </a:rPr>
              <a:t> </a:t>
            </a:r>
            <a:r>
              <a:rPr sz="1400" spc="-114" dirty="0">
                <a:latin typeface="Roboto Bk"/>
                <a:cs typeface="Roboto Bk"/>
              </a:rPr>
              <a:t>провеждане</a:t>
            </a:r>
            <a:r>
              <a:rPr sz="1400" spc="-75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на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ДЗИ</a:t>
            </a:r>
            <a:endParaRPr sz="1400" dirty="0">
              <a:latin typeface="Roboto Bk"/>
              <a:cs typeface="Roboto Bk"/>
            </a:endParaRPr>
          </a:p>
          <a:p>
            <a:pPr marL="469900" marR="189230" indent="-304800">
              <a:lnSpc>
                <a:spcPct val="100000"/>
              </a:lnSpc>
              <a:spcBef>
                <a:spcPts val="1200"/>
              </a:spcBef>
              <a:buSzPct val="85714"/>
              <a:buAutoNum type="arabicPeriod"/>
              <a:tabLst>
                <a:tab pos="469265" algn="l"/>
                <a:tab pos="469900" algn="l"/>
              </a:tabLst>
            </a:pPr>
            <a:r>
              <a:rPr sz="1400" spc="-110" dirty="0">
                <a:latin typeface="Roboto Bk"/>
                <a:cs typeface="Roboto Bk"/>
              </a:rPr>
              <a:t>Заповед </a:t>
            </a:r>
            <a:r>
              <a:rPr sz="1400" spc="-290" dirty="0">
                <a:latin typeface="Roboto Bk"/>
                <a:cs typeface="Roboto Bk"/>
              </a:rPr>
              <a:t>№</a:t>
            </a:r>
            <a:r>
              <a:rPr sz="1400" spc="-285" dirty="0">
                <a:latin typeface="Roboto Bk"/>
                <a:cs typeface="Roboto Bk"/>
              </a:rPr>
              <a:t> </a:t>
            </a:r>
            <a:r>
              <a:rPr sz="1400" spc="-80" dirty="0">
                <a:latin typeface="Roboto Bk"/>
                <a:cs typeface="Roboto Bk"/>
              </a:rPr>
              <a:t>РД </a:t>
            </a:r>
            <a:r>
              <a:rPr sz="1400" spc="-120" dirty="0">
                <a:latin typeface="Roboto Bk"/>
                <a:cs typeface="Roboto Bk"/>
              </a:rPr>
              <a:t>09</a:t>
            </a:r>
            <a:r>
              <a:rPr sz="1400" spc="-120" dirty="0">
                <a:latin typeface="Roboto"/>
                <a:cs typeface="Roboto"/>
              </a:rPr>
              <a:t>-</a:t>
            </a:r>
            <a:r>
              <a:rPr sz="1400" spc="-120" dirty="0">
                <a:latin typeface="Roboto Bk"/>
                <a:cs typeface="Roboto Bk"/>
              </a:rPr>
              <a:t>2115/31.01.2022 </a:t>
            </a:r>
            <a:r>
              <a:rPr sz="1400" spc="-65" dirty="0">
                <a:latin typeface="Roboto Bk"/>
                <a:cs typeface="Roboto Bk"/>
              </a:rPr>
              <a:t>г. </a:t>
            </a:r>
            <a:r>
              <a:rPr sz="1400" spc="-125" dirty="0">
                <a:latin typeface="Roboto Bk"/>
                <a:cs typeface="Roboto Bk"/>
              </a:rPr>
              <a:t>за</a:t>
            </a:r>
            <a:r>
              <a:rPr sz="1400" spc="-120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утвърждаване</a:t>
            </a:r>
            <a:r>
              <a:rPr sz="1400" spc="-120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на </a:t>
            </a:r>
            <a:r>
              <a:rPr sz="1400" spc="-85" dirty="0">
                <a:latin typeface="Roboto Bk"/>
                <a:cs typeface="Roboto Bk"/>
              </a:rPr>
              <a:t>Правила </a:t>
            </a:r>
            <a:r>
              <a:rPr sz="1400" spc="-125" dirty="0">
                <a:latin typeface="Roboto Bk"/>
                <a:cs typeface="Roboto Bk"/>
              </a:rPr>
              <a:t>за</a:t>
            </a:r>
            <a:r>
              <a:rPr sz="1400" spc="-120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информационна </a:t>
            </a:r>
            <a:r>
              <a:rPr sz="1400" spc="-335" dirty="0">
                <a:latin typeface="Roboto Bk"/>
                <a:cs typeface="Roboto Bk"/>
              </a:rPr>
              <a:t> </a:t>
            </a:r>
            <a:r>
              <a:rPr sz="1400" spc="-90" dirty="0">
                <a:latin typeface="Roboto Bk"/>
                <a:cs typeface="Roboto Bk"/>
              </a:rPr>
              <a:t>сигурност</a:t>
            </a:r>
            <a:endParaRPr sz="1400" dirty="0">
              <a:latin typeface="Roboto Bk"/>
              <a:cs typeface="Roboto Bk"/>
            </a:endParaRPr>
          </a:p>
          <a:p>
            <a:pPr marL="469900" indent="-304800">
              <a:lnSpc>
                <a:spcPct val="100000"/>
              </a:lnSpc>
              <a:spcBef>
                <a:spcPts val="1205"/>
              </a:spcBef>
              <a:buSzPct val="85714"/>
              <a:buAutoNum type="arabicPeriod"/>
              <a:tabLst>
                <a:tab pos="469265" algn="l"/>
                <a:tab pos="469900" algn="l"/>
              </a:tabLst>
            </a:pPr>
            <a:r>
              <a:rPr sz="1400" spc="-110" dirty="0">
                <a:latin typeface="Roboto Bk"/>
                <a:cs typeface="Roboto Bk"/>
              </a:rPr>
              <a:t>Наредба</a:t>
            </a:r>
            <a:r>
              <a:rPr sz="1400" spc="-50" dirty="0">
                <a:latin typeface="Roboto Bk"/>
                <a:cs typeface="Roboto Bk"/>
              </a:rPr>
              <a:t> </a:t>
            </a:r>
            <a:r>
              <a:rPr sz="1400" spc="-290" dirty="0">
                <a:latin typeface="Roboto Bk"/>
                <a:cs typeface="Roboto Bk"/>
              </a:rPr>
              <a:t>№</a:t>
            </a:r>
            <a:r>
              <a:rPr sz="1400" spc="-260" dirty="0">
                <a:latin typeface="Roboto Bk"/>
                <a:cs typeface="Roboto Bk"/>
              </a:rPr>
              <a:t> </a:t>
            </a:r>
            <a:r>
              <a:rPr sz="1400" spc="-120" dirty="0">
                <a:latin typeface="Roboto Bk"/>
                <a:cs typeface="Roboto Bk"/>
              </a:rPr>
              <a:t>1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14" dirty="0">
                <a:latin typeface="Roboto Bk"/>
                <a:cs typeface="Roboto Bk"/>
              </a:rPr>
              <a:t>от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19.02.2020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г.</a:t>
            </a:r>
            <a:r>
              <a:rPr sz="1400" spc="-45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за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00" dirty="0">
                <a:latin typeface="Roboto Bk"/>
                <a:cs typeface="Roboto Bk"/>
              </a:rPr>
              <a:t>организацията</a:t>
            </a:r>
            <a:r>
              <a:rPr sz="1400" spc="-40" dirty="0">
                <a:latin typeface="Roboto Bk"/>
                <a:cs typeface="Roboto Bk"/>
              </a:rPr>
              <a:t> </a:t>
            </a:r>
            <a:r>
              <a:rPr sz="1400" spc="-75" dirty="0">
                <a:latin typeface="Roboto Bk"/>
                <a:cs typeface="Roboto Bk"/>
              </a:rPr>
              <a:t>и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114" dirty="0">
                <a:latin typeface="Roboto Bk"/>
                <a:cs typeface="Roboto Bk"/>
              </a:rPr>
              <a:t>провеждането</a:t>
            </a:r>
            <a:r>
              <a:rPr sz="1400" spc="-55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на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00" dirty="0">
                <a:latin typeface="Roboto Bk"/>
                <a:cs typeface="Roboto Bk"/>
              </a:rPr>
              <a:t>ДИППК</a:t>
            </a:r>
            <a:endParaRPr sz="1400" dirty="0">
              <a:latin typeface="Roboto Bk"/>
              <a:cs typeface="Roboto B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8241">
            <a:off x="152400" y="2114550"/>
            <a:ext cx="1781175" cy="112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7848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10" dirty="0" smtClean="0">
                <a:latin typeface="Roboto Bk"/>
                <a:cs typeface="Roboto Bk"/>
              </a:rPr>
              <a:t>Задължителни</a:t>
            </a:r>
            <a:r>
              <a:rPr lang="ru-RU" sz="3200" spc="-25" dirty="0" smtClean="0">
                <a:latin typeface="Roboto Bk"/>
                <a:cs typeface="Roboto Bk"/>
              </a:rPr>
              <a:t> </a:t>
            </a:r>
            <a:r>
              <a:rPr lang="ru-RU" sz="3200" spc="-100" dirty="0">
                <a:latin typeface="Roboto Bk"/>
                <a:cs typeface="Roboto Bk"/>
              </a:rPr>
              <a:t>ДЗИ</a:t>
            </a:r>
            <a:r>
              <a:rPr lang="ru-RU" sz="3200" spc="-35" dirty="0">
                <a:latin typeface="Roboto Bk"/>
                <a:cs typeface="Roboto Bk"/>
              </a:rPr>
              <a:t> </a:t>
            </a:r>
            <a:r>
              <a:rPr lang="ru-RU" sz="3200" spc="-105" dirty="0">
                <a:latin typeface="Roboto Bk"/>
                <a:cs typeface="Roboto Bk"/>
              </a:rPr>
              <a:t>за</a:t>
            </a:r>
            <a:r>
              <a:rPr lang="ru-RU" sz="3200" spc="-25" dirty="0">
                <a:latin typeface="Roboto Bk"/>
                <a:cs typeface="Roboto Bk"/>
              </a:rPr>
              <a:t> </a:t>
            </a:r>
            <a:r>
              <a:rPr lang="ru-RU" sz="3200" spc="-85" dirty="0">
                <a:latin typeface="Roboto Bk"/>
                <a:cs typeface="Roboto Bk"/>
              </a:rPr>
              <a:t>придобиване</a:t>
            </a:r>
            <a:r>
              <a:rPr lang="ru-RU" sz="3200" spc="-25" dirty="0">
                <a:latin typeface="Roboto Bk"/>
                <a:cs typeface="Roboto Bk"/>
              </a:rPr>
              <a:t> </a:t>
            </a:r>
            <a:r>
              <a:rPr lang="ru-RU" sz="3200" spc="-65" dirty="0">
                <a:latin typeface="Roboto Bk"/>
                <a:cs typeface="Roboto Bk"/>
              </a:rPr>
              <a:t>на</a:t>
            </a:r>
            <a:r>
              <a:rPr lang="ru-RU" sz="3200" spc="-25" dirty="0">
                <a:latin typeface="Roboto Bk"/>
                <a:cs typeface="Roboto Bk"/>
              </a:rPr>
              <a:t> </a:t>
            </a:r>
            <a:r>
              <a:rPr lang="ru-RU" sz="3200" spc="-90" dirty="0">
                <a:latin typeface="Roboto Bk"/>
                <a:cs typeface="Roboto Bk"/>
              </a:rPr>
              <a:t>средно</a:t>
            </a:r>
            <a:r>
              <a:rPr lang="ru-RU" sz="3200" spc="-40" dirty="0">
                <a:latin typeface="Roboto Bk"/>
                <a:cs typeface="Roboto Bk"/>
              </a:rPr>
              <a:t> </a:t>
            </a:r>
            <a:r>
              <a:rPr lang="ru-RU" sz="3200" spc="-80" dirty="0" smtClean="0">
                <a:latin typeface="Roboto Bk"/>
                <a:cs typeface="Roboto Bk"/>
              </a:rPr>
              <a:t>образование</a:t>
            </a:r>
            <a:endParaRPr spc="-165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809750"/>
            <a:ext cx="8534400" cy="321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r>
              <a:rPr lang="bg-BG" spc="-95" dirty="0" smtClean="0">
                <a:latin typeface="Roboto Bk"/>
                <a:cs typeface="Roboto Bk"/>
              </a:rPr>
              <a:t>По ч</a:t>
            </a:r>
            <a:r>
              <a:rPr lang="ru-RU" spc="-95" dirty="0" smtClean="0">
                <a:latin typeface="Roboto Bk"/>
                <a:cs typeface="Roboto Bk"/>
              </a:rPr>
              <a:t>л. 132</a:t>
            </a:r>
            <a:r>
              <a:rPr lang="ru-RU" spc="-25" dirty="0" smtClean="0">
                <a:latin typeface="Roboto Bk"/>
                <a:cs typeface="Roboto Bk"/>
              </a:rPr>
              <a:t> </a:t>
            </a:r>
            <a:r>
              <a:rPr lang="ru-RU" spc="-105" dirty="0">
                <a:latin typeface="Roboto Bk"/>
                <a:cs typeface="Roboto Bk"/>
              </a:rPr>
              <a:t>от</a:t>
            </a:r>
            <a:r>
              <a:rPr lang="ru-RU" spc="-25" dirty="0">
                <a:latin typeface="Roboto Bk"/>
                <a:cs typeface="Roboto Bk"/>
              </a:rPr>
              <a:t> </a:t>
            </a:r>
            <a:r>
              <a:rPr lang="ru-RU" spc="-125" dirty="0" smtClean="0">
                <a:latin typeface="Roboto Bk"/>
                <a:cs typeface="Roboto Bk"/>
              </a:rPr>
              <a:t>ЗПУО:</a:t>
            </a:r>
            <a:r>
              <a:rPr lang="ru-RU" spc="10" dirty="0" smtClean="0">
                <a:latin typeface="Roboto Bk"/>
                <a:cs typeface="Roboto Bk"/>
              </a:rPr>
              <a:t> </a:t>
            </a:r>
          </a:p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endParaRPr lang="ru-RU" spc="10" dirty="0" smtClean="0">
              <a:latin typeface="Roboto Bk"/>
              <a:cs typeface="Roboto Bk"/>
            </a:endParaRPr>
          </a:p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Зрелостниците</a:t>
            </a:r>
            <a:r>
              <a:rPr lang="ru-RU" dirty="0"/>
              <a:t>, обучавани по училищен учебен план, който осигурява професионална подготовка, придобиват средно образование след успешно полагане </a:t>
            </a:r>
            <a:r>
              <a:rPr lang="ru-RU" dirty="0" smtClean="0"/>
              <a:t>на:</a:t>
            </a:r>
          </a:p>
          <a:p>
            <a:pPr marL="298450" marR="17399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dirty="0" smtClean="0"/>
              <a:t>задължителен </a:t>
            </a:r>
            <a:r>
              <a:rPr lang="ru-RU" dirty="0"/>
              <a:t>държавен зрелостен изпит по учебния предмет </a:t>
            </a:r>
            <a:r>
              <a:rPr lang="ru-RU" b="1" dirty="0"/>
              <a:t>Български език и литература </a:t>
            </a:r>
            <a:endParaRPr lang="ru-RU" b="1" dirty="0" smtClean="0"/>
          </a:p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                    и </a:t>
            </a:r>
          </a:p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- на </a:t>
            </a:r>
            <a:r>
              <a:rPr lang="ru-RU" dirty="0"/>
              <a:t>задължителен държавен изпит за придобиване на </a:t>
            </a:r>
            <a:r>
              <a:rPr lang="ru-RU" b="1" dirty="0"/>
              <a:t>професионална квалификация - по теория и практика на професията.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endParaRPr sz="1200" dirty="0">
              <a:latin typeface="Roboto"/>
              <a:cs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7750"/>
            <a:ext cx="2220433" cy="1247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40" y="285750"/>
            <a:ext cx="7848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10" dirty="0" smtClean="0">
                <a:latin typeface="Roboto Bk"/>
                <a:cs typeface="Roboto Bk"/>
              </a:rPr>
              <a:t>Задължителни</a:t>
            </a:r>
            <a:r>
              <a:rPr lang="ru-RU" sz="3200" spc="-25" dirty="0" smtClean="0">
                <a:latin typeface="Roboto Bk"/>
                <a:cs typeface="Roboto Bk"/>
              </a:rPr>
              <a:t> </a:t>
            </a:r>
            <a:r>
              <a:rPr lang="ru-RU" sz="3200" spc="-100" dirty="0">
                <a:latin typeface="Roboto Bk"/>
                <a:cs typeface="Roboto Bk"/>
              </a:rPr>
              <a:t>ДЗИ</a:t>
            </a:r>
            <a:r>
              <a:rPr lang="ru-RU" sz="3200" spc="-35" dirty="0">
                <a:latin typeface="Roboto Bk"/>
                <a:cs typeface="Roboto Bk"/>
              </a:rPr>
              <a:t> </a:t>
            </a:r>
            <a:r>
              <a:rPr lang="ru-RU" sz="3200" spc="-105" dirty="0">
                <a:latin typeface="Roboto Bk"/>
                <a:cs typeface="Roboto Bk"/>
              </a:rPr>
              <a:t>за</a:t>
            </a:r>
            <a:r>
              <a:rPr lang="ru-RU" sz="3200" spc="-25" dirty="0">
                <a:latin typeface="Roboto Bk"/>
                <a:cs typeface="Roboto Bk"/>
              </a:rPr>
              <a:t> </a:t>
            </a:r>
            <a:r>
              <a:rPr lang="ru-RU" sz="3200" spc="-85" dirty="0">
                <a:latin typeface="Roboto Bk"/>
                <a:cs typeface="Roboto Bk"/>
              </a:rPr>
              <a:t>придобиване</a:t>
            </a:r>
            <a:r>
              <a:rPr lang="ru-RU" sz="3200" spc="-25" dirty="0">
                <a:latin typeface="Roboto Bk"/>
                <a:cs typeface="Roboto Bk"/>
              </a:rPr>
              <a:t> </a:t>
            </a:r>
            <a:r>
              <a:rPr lang="ru-RU" sz="3200" spc="-65" dirty="0">
                <a:latin typeface="Roboto Bk"/>
                <a:cs typeface="Roboto Bk"/>
              </a:rPr>
              <a:t>на</a:t>
            </a:r>
            <a:r>
              <a:rPr lang="ru-RU" sz="3200" spc="-25" dirty="0">
                <a:latin typeface="Roboto Bk"/>
                <a:cs typeface="Roboto Bk"/>
              </a:rPr>
              <a:t> </a:t>
            </a:r>
            <a:r>
              <a:rPr lang="ru-RU" sz="3200" spc="-90" dirty="0">
                <a:latin typeface="Roboto Bk"/>
                <a:cs typeface="Roboto Bk"/>
              </a:rPr>
              <a:t>средно</a:t>
            </a:r>
            <a:r>
              <a:rPr lang="ru-RU" sz="3200" spc="-40" dirty="0">
                <a:latin typeface="Roboto Bk"/>
                <a:cs typeface="Roboto Bk"/>
              </a:rPr>
              <a:t> </a:t>
            </a:r>
            <a:r>
              <a:rPr lang="ru-RU" sz="3200" spc="-80" dirty="0" smtClean="0">
                <a:latin typeface="Roboto Bk"/>
                <a:cs typeface="Roboto Bk"/>
              </a:rPr>
              <a:t>образование</a:t>
            </a:r>
            <a:endParaRPr spc="-165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2343150"/>
            <a:ext cx="807720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Задължителният държавен зрелостен изпит по учебния предмет </a:t>
            </a:r>
            <a:r>
              <a:rPr lang="ru-RU" b="1" dirty="0"/>
              <a:t>Български език и литература </a:t>
            </a:r>
            <a:r>
              <a:rPr lang="ru-RU" dirty="0"/>
              <a:t>се полага върху учебно съдържание, изучавано в задължителните учебни часове във </a:t>
            </a:r>
            <a:r>
              <a:rPr lang="ru-RU" b="1" dirty="0"/>
              <a:t>втория гимназиален </a:t>
            </a:r>
            <a:r>
              <a:rPr lang="ru-RU" dirty="0"/>
              <a:t>етап на средно </a:t>
            </a:r>
            <a:r>
              <a:rPr lang="ru-RU" dirty="0" smtClean="0"/>
              <a:t>образование.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Държавният </a:t>
            </a:r>
            <a:r>
              <a:rPr lang="ru-RU" dirty="0"/>
              <a:t>изпит за придобиване на </a:t>
            </a:r>
            <a:r>
              <a:rPr lang="ru-RU" b="1" dirty="0"/>
              <a:t>професионална квалификация</a:t>
            </a:r>
            <a:r>
              <a:rPr lang="ru-RU" dirty="0"/>
              <a:t> по чл. 132, ал. 3 се полага при условията и по реда на </a:t>
            </a:r>
            <a:r>
              <a:rPr lang="ru-RU" b="1" dirty="0"/>
              <a:t>Закона за професионалното образование и обучение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sz="1200" dirty="0">
              <a:latin typeface="Roboto"/>
              <a:cs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22286"/>
            <a:ext cx="2162175" cy="12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3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05462"/>
            <a:ext cx="7848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 </a:t>
            </a:r>
            <a:r>
              <a:rPr lang="ru-RU" sz="3200" spc="-25" dirty="0" smtClean="0">
                <a:latin typeface="Roboto Bk"/>
                <a:cs typeface="Roboto Bk"/>
              </a:rPr>
              <a:t> </a:t>
            </a:r>
            <a:r>
              <a:rPr lang="ru-RU" sz="3200" spc="-100" dirty="0">
                <a:latin typeface="Roboto Bk"/>
                <a:cs typeface="Roboto Bk"/>
              </a:rPr>
              <a:t>ДЗИ</a:t>
            </a:r>
            <a:r>
              <a:rPr lang="ru-RU" sz="3200" spc="-35" dirty="0">
                <a:latin typeface="Roboto Bk"/>
                <a:cs typeface="Roboto Bk"/>
              </a:rPr>
              <a:t> </a:t>
            </a:r>
            <a:r>
              <a:rPr lang="ru-RU" sz="3200" spc="-105" dirty="0" smtClean="0">
                <a:latin typeface="Roboto Bk"/>
                <a:cs typeface="Roboto Bk"/>
              </a:rPr>
              <a:t>по желание</a:t>
            </a:r>
            <a:endParaRPr spc="-165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200150"/>
            <a:ext cx="7924800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 smtClean="0"/>
              <a:t> По </a:t>
            </a:r>
            <a:r>
              <a:rPr lang="ru-RU" dirty="0"/>
              <a:t>свое желание зрелостникът може да положи и до</a:t>
            </a:r>
            <a:r>
              <a:rPr lang="ru-RU" b="1" dirty="0"/>
              <a:t> два </a:t>
            </a:r>
            <a:r>
              <a:rPr lang="ru-RU" dirty="0"/>
              <a:t>допълнителни </a:t>
            </a:r>
            <a:r>
              <a:rPr lang="ru-RU" dirty="0" smtClean="0"/>
              <a:t>ДЗИ </a:t>
            </a:r>
            <a:r>
              <a:rPr lang="ru-RU" dirty="0"/>
              <a:t>по избрани от него учебни предмети измежду учебните предмети Български език и литература, Чужд език - английски, френски, немски, италиански, испански или руски, Математика, Информационни технологии, Физика и астрономия, Биология и здравно образование, Химия и опазване </a:t>
            </a:r>
            <a:r>
              <a:rPr lang="ru-RU" dirty="0" smtClean="0"/>
              <a:t>на околната среда, История </a:t>
            </a:r>
            <a:r>
              <a:rPr lang="ru-RU" dirty="0"/>
              <a:t>и цивилизации, География и икономика и Философия.</a:t>
            </a:r>
            <a:endParaRPr lang="ru-RU" sz="1200" dirty="0" smtClean="0"/>
          </a:p>
          <a:p>
            <a:endParaRPr lang="ru-RU" sz="1200" dirty="0">
              <a:latin typeface="Roboto"/>
              <a:cs typeface="Robot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ДЗИ </a:t>
            </a:r>
            <a:r>
              <a:rPr lang="ru-RU" dirty="0"/>
              <a:t>се полага върху учебното съдържание, изучавано в задължителните учебни часове в средната степен на образование.</a:t>
            </a:r>
            <a:endParaRPr lang="ru-RU" sz="1200" dirty="0" smtClean="0">
              <a:latin typeface="Roboto"/>
              <a:cs typeface="Roboto"/>
            </a:endParaRPr>
          </a:p>
          <a:p>
            <a:endParaRPr lang="ru-RU" sz="1200" dirty="0">
              <a:latin typeface="Roboto"/>
              <a:cs typeface="Roboto"/>
            </a:endParaRPr>
          </a:p>
          <a:p>
            <a:endParaRPr sz="12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5909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609600" y="1747789"/>
            <a:ext cx="5486400" cy="22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16865" algn="l"/>
                <a:tab pos="317500" algn="l"/>
              </a:tabLst>
            </a:pPr>
            <a:r>
              <a:rPr lang="ru-RU" sz="1400" spc="-110" dirty="0" smtClean="0">
                <a:latin typeface="Roboto Bk"/>
                <a:cs typeface="Roboto Bk"/>
              </a:rPr>
              <a:t>В</a:t>
            </a:r>
            <a:r>
              <a:rPr lang="ru-RU" sz="1400" spc="-65" dirty="0" smtClean="0">
                <a:latin typeface="Roboto Bk"/>
                <a:cs typeface="Roboto Bk"/>
              </a:rPr>
              <a:t>ИД</a:t>
            </a:r>
            <a:r>
              <a:rPr lang="ru-RU" sz="1400" spc="-50" dirty="0" smtClean="0">
                <a:latin typeface="Roboto Bk"/>
                <a:cs typeface="Roboto Bk"/>
              </a:rPr>
              <a:t> </a:t>
            </a:r>
            <a:r>
              <a:rPr lang="ru-RU" sz="1400" spc="-110" dirty="0">
                <a:latin typeface="Roboto Bk"/>
                <a:cs typeface="Roboto Bk"/>
              </a:rPr>
              <a:t>Н</a:t>
            </a:r>
            <a:r>
              <a:rPr lang="ru-RU" sz="1400" spc="-75" dirty="0">
                <a:latin typeface="Roboto Bk"/>
                <a:cs typeface="Roboto Bk"/>
              </a:rPr>
              <a:t>А</a:t>
            </a:r>
            <a:r>
              <a:rPr lang="ru-RU" sz="1400" spc="-20" dirty="0">
                <a:latin typeface="Roboto Bk"/>
                <a:cs typeface="Roboto Bk"/>
              </a:rPr>
              <a:t> </a:t>
            </a:r>
            <a:r>
              <a:rPr lang="ru-RU" sz="1400" spc="-125" dirty="0">
                <a:latin typeface="Roboto Bk"/>
                <a:cs typeface="Roboto Bk"/>
              </a:rPr>
              <a:t>ИЗ</a:t>
            </a:r>
            <a:r>
              <a:rPr lang="ru-RU" sz="1400" spc="-110" dirty="0">
                <a:latin typeface="Roboto Bk"/>
                <a:cs typeface="Roboto Bk"/>
              </a:rPr>
              <a:t>П</a:t>
            </a:r>
            <a:r>
              <a:rPr lang="ru-RU" sz="1400" spc="-80" dirty="0">
                <a:latin typeface="Roboto Bk"/>
                <a:cs typeface="Roboto Bk"/>
              </a:rPr>
              <a:t>И</a:t>
            </a:r>
            <a:r>
              <a:rPr lang="ru-RU" sz="1400" spc="-70" dirty="0">
                <a:latin typeface="Roboto Bk"/>
                <a:cs typeface="Roboto Bk"/>
              </a:rPr>
              <a:t>Т</a:t>
            </a:r>
            <a:r>
              <a:rPr lang="ru-RU" sz="1400" spc="-75" dirty="0">
                <a:latin typeface="Roboto Bk"/>
                <a:cs typeface="Roboto Bk"/>
              </a:rPr>
              <a:t>А</a:t>
            </a:r>
            <a:r>
              <a:rPr lang="ru-RU" sz="1400" spc="-30" dirty="0">
                <a:latin typeface="Roboto Bk"/>
                <a:cs typeface="Roboto Bk"/>
              </a:rPr>
              <a:t> </a:t>
            </a:r>
            <a:r>
              <a:rPr lang="ru-RU" sz="1400" spc="-145" dirty="0">
                <a:latin typeface="Roboto"/>
                <a:cs typeface="Roboto"/>
              </a:rPr>
              <a:t>–</a:t>
            </a:r>
            <a:r>
              <a:rPr lang="ru-RU" sz="1400" spc="-25" dirty="0">
                <a:latin typeface="Roboto"/>
                <a:cs typeface="Roboto"/>
              </a:rPr>
              <a:t> </a:t>
            </a:r>
            <a:r>
              <a:rPr lang="ru-RU" sz="1400" spc="-65" dirty="0">
                <a:latin typeface="Roboto Bk"/>
                <a:cs typeface="Roboto Bk"/>
              </a:rPr>
              <a:t>пис</a:t>
            </a:r>
            <a:r>
              <a:rPr lang="ru-RU" sz="1400" spc="-150" dirty="0">
                <a:latin typeface="Roboto Bk"/>
                <a:cs typeface="Roboto Bk"/>
              </a:rPr>
              <a:t>м</a:t>
            </a:r>
            <a:r>
              <a:rPr lang="ru-RU" sz="1400" spc="-65" dirty="0">
                <a:latin typeface="Roboto Bk"/>
                <a:cs typeface="Roboto Bk"/>
              </a:rPr>
              <a:t>ен</a:t>
            </a:r>
            <a:r>
              <a:rPr lang="ru-RU" sz="1400" spc="-35" dirty="0">
                <a:latin typeface="Roboto Bk"/>
                <a:cs typeface="Roboto Bk"/>
              </a:rPr>
              <a:t> </a:t>
            </a:r>
            <a:r>
              <a:rPr lang="ru-RU" sz="1400" spc="-65" dirty="0">
                <a:latin typeface="Roboto Bk"/>
                <a:cs typeface="Roboto Bk"/>
              </a:rPr>
              <a:t>и</a:t>
            </a:r>
            <a:r>
              <a:rPr lang="ru-RU" sz="1400" spc="-25" dirty="0">
                <a:latin typeface="Roboto Bk"/>
                <a:cs typeface="Roboto Bk"/>
              </a:rPr>
              <a:t> </a:t>
            </a:r>
            <a:r>
              <a:rPr lang="ru-RU" sz="1400" spc="-70" dirty="0">
                <a:latin typeface="Roboto Bk"/>
                <a:cs typeface="Roboto Bk"/>
              </a:rPr>
              <a:t>ан</a:t>
            </a:r>
            <a:r>
              <a:rPr lang="ru-RU" sz="1400" spc="-75" dirty="0">
                <a:latin typeface="Roboto Bk"/>
                <a:cs typeface="Roboto Bk"/>
              </a:rPr>
              <a:t>о</a:t>
            </a:r>
            <a:r>
              <a:rPr lang="ru-RU" sz="1400" spc="-85" dirty="0">
                <a:latin typeface="Roboto Bk"/>
                <a:cs typeface="Roboto Bk"/>
              </a:rPr>
              <a:t>ни</a:t>
            </a:r>
            <a:r>
              <a:rPr lang="ru-RU" sz="1400" spc="-110" dirty="0">
                <a:latin typeface="Roboto Bk"/>
                <a:cs typeface="Roboto Bk"/>
              </a:rPr>
              <a:t>м</a:t>
            </a:r>
            <a:r>
              <a:rPr lang="ru-RU" sz="1400" spc="-65" dirty="0">
                <a:latin typeface="Roboto Bk"/>
                <a:cs typeface="Roboto Bk"/>
              </a:rPr>
              <a:t>ен</a:t>
            </a:r>
            <a:endParaRPr lang="ru-RU" sz="1400" dirty="0">
              <a:latin typeface="Roboto Bk"/>
              <a:cs typeface="Roboto Bk"/>
            </a:endParaRPr>
          </a:p>
          <a:p>
            <a:pPr marL="317500" indent="-3048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16865" algn="l"/>
                <a:tab pos="317500" algn="l"/>
              </a:tabLst>
            </a:pPr>
            <a:r>
              <a:rPr sz="1400" spc="-110" dirty="0" smtClean="0">
                <a:latin typeface="Roboto Bk"/>
                <a:cs typeface="Roboto Bk"/>
              </a:rPr>
              <a:t>ПР</a:t>
            </a:r>
            <a:r>
              <a:rPr sz="1400" spc="-80" dirty="0" smtClean="0">
                <a:latin typeface="Roboto Bk"/>
                <a:cs typeface="Roboto Bk"/>
              </a:rPr>
              <a:t>О</a:t>
            </a:r>
            <a:r>
              <a:rPr sz="1400" spc="-75" dirty="0" smtClean="0">
                <a:latin typeface="Roboto Bk"/>
                <a:cs typeface="Roboto Bk"/>
              </a:rPr>
              <a:t>Д</a:t>
            </a:r>
            <a:r>
              <a:rPr sz="1400" spc="-95" dirty="0" smtClean="0">
                <a:latin typeface="Roboto Bk"/>
                <a:cs typeface="Roboto Bk"/>
              </a:rPr>
              <a:t>Ъ</a:t>
            </a:r>
            <a:r>
              <a:rPr sz="1400" spc="-105" dirty="0" smtClean="0">
                <a:latin typeface="Roboto Bk"/>
                <a:cs typeface="Roboto Bk"/>
              </a:rPr>
              <a:t>Л</a:t>
            </a:r>
            <a:r>
              <a:rPr sz="1400" spc="-175" dirty="0" smtClean="0">
                <a:latin typeface="Roboto Bk"/>
                <a:cs typeface="Roboto Bk"/>
              </a:rPr>
              <a:t>Ж</a:t>
            </a:r>
            <a:r>
              <a:rPr sz="1400" spc="-125" dirty="0" smtClean="0">
                <a:latin typeface="Roboto Bk"/>
                <a:cs typeface="Roboto Bk"/>
              </a:rPr>
              <a:t>И</a:t>
            </a:r>
            <a:r>
              <a:rPr sz="1400" spc="-70" dirty="0" smtClean="0">
                <a:latin typeface="Roboto Bk"/>
                <a:cs typeface="Roboto Bk"/>
              </a:rPr>
              <a:t>Т</a:t>
            </a:r>
            <a:r>
              <a:rPr sz="1400" spc="-65" dirty="0" smtClean="0">
                <a:latin typeface="Roboto Bk"/>
                <a:cs typeface="Roboto Bk"/>
              </a:rPr>
              <a:t>Е</a:t>
            </a:r>
            <a:r>
              <a:rPr sz="1400" spc="-105" dirty="0" smtClean="0">
                <a:latin typeface="Roboto Bk"/>
                <a:cs typeface="Roboto Bk"/>
              </a:rPr>
              <a:t>Л</a:t>
            </a:r>
            <a:r>
              <a:rPr sz="1400" spc="-110" dirty="0" smtClean="0">
                <a:latin typeface="Roboto Bk"/>
                <a:cs typeface="Roboto Bk"/>
              </a:rPr>
              <a:t>НО</a:t>
            </a:r>
            <a:r>
              <a:rPr sz="1400" spc="-95" dirty="0" smtClean="0">
                <a:latin typeface="Roboto Bk"/>
                <a:cs typeface="Roboto Bk"/>
              </a:rPr>
              <a:t>С</a:t>
            </a:r>
            <a:r>
              <a:rPr sz="1400" spc="-50" dirty="0" smtClean="0">
                <a:latin typeface="Roboto Bk"/>
                <a:cs typeface="Roboto Bk"/>
              </a:rPr>
              <a:t>Т</a:t>
            </a:r>
            <a:r>
              <a:rPr sz="1400" spc="-30" dirty="0" smtClean="0">
                <a:latin typeface="Roboto Bk"/>
                <a:cs typeface="Roboto Bk"/>
              </a:rPr>
              <a:t> </a:t>
            </a:r>
            <a:r>
              <a:rPr sz="1400" spc="-145" dirty="0">
                <a:latin typeface="Roboto"/>
                <a:cs typeface="Roboto"/>
              </a:rPr>
              <a:t>–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spc="-105" dirty="0">
                <a:latin typeface="Roboto Bk"/>
                <a:cs typeface="Roboto Bk"/>
              </a:rPr>
              <a:t>4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ас</a:t>
            </a:r>
            <a:r>
              <a:rPr sz="1400" spc="-135" dirty="0">
                <a:latin typeface="Roboto Bk"/>
                <a:cs typeface="Roboto Bk"/>
              </a:rPr>
              <a:t>т</a:t>
            </a:r>
            <a:r>
              <a:rPr sz="1400" spc="-90" dirty="0">
                <a:latin typeface="Roboto Bk"/>
                <a:cs typeface="Roboto Bk"/>
              </a:rPr>
              <a:t>р</a:t>
            </a:r>
            <a:r>
              <a:rPr sz="1400" spc="-80" dirty="0">
                <a:latin typeface="Roboto Bk"/>
                <a:cs typeface="Roboto Bk"/>
              </a:rPr>
              <a:t>о</a:t>
            </a:r>
            <a:r>
              <a:rPr sz="1400" spc="-70" dirty="0">
                <a:latin typeface="Roboto Bk"/>
                <a:cs typeface="Roboto Bk"/>
              </a:rPr>
              <a:t>н</a:t>
            </a:r>
            <a:r>
              <a:rPr sz="1400" spc="-75" dirty="0">
                <a:latin typeface="Roboto Bk"/>
                <a:cs typeface="Roboto Bk"/>
              </a:rPr>
              <a:t>о</a:t>
            </a:r>
            <a:r>
              <a:rPr sz="1400" spc="-150" dirty="0">
                <a:latin typeface="Roboto Bk"/>
                <a:cs typeface="Roboto Bk"/>
              </a:rPr>
              <a:t>м</a:t>
            </a:r>
            <a:r>
              <a:rPr sz="1400" spc="-80" dirty="0">
                <a:latin typeface="Roboto Bk"/>
                <a:cs typeface="Roboto Bk"/>
              </a:rPr>
              <a:t>иче</a:t>
            </a:r>
            <a:r>
              <a:rPr sz="1400" spc="-65" dirty="0">
                <a:latin typeface="Roboto Bk"/>
                <a:cs typeface="Roboto Bk"/>
              </a:rPr>
              <a:t>с</a:t>
            </a:r>
            <a:r>
              <a:rPr sz="1400" spc="-125" dirty="0">
                <a:latin typeface="Roboto Bk"/>
                <a:cs typeface="Roboto Bk"/>
              </a:rPr>
              <a:t>к</a:t>
            </a:r>
            <a:r>
              <a:rPr sz="1400" spc="-65" dirty="0">
                <a:latin typeface="Roboto Bk"/>
                <a:cs typeface="Roboto Bk"/>
              </a:rPr>
              <a:t>и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80" dirty="0">
                <a:latin typeface="Roboto Bk"/>
                <a:cs typeface="Roboto Bk"/>
              </a:rPr>
              <a:t>час</a:t>
            </a:r>
            <a:r>
              <a:rPr sz="1400" spc="-65" dirty="0">
                <a:latin typeface="Roboto Bk"/>
                <a:cs typeface="Roboto Bk"/>
              </a:rPr>
              <a:t>а</a:t>
            </a:r>
            <a:endParaRPr sz="1400" dirty="0">
              <a:latin typeface="Roboto Bk"/>
              <a:cs typeface="Roboto Bk"/>
            </a:endParaRPr>
          </a:p>
          <a:p>
            <a:pPr marL="317500" marR="94615" indent="-3048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16865" algn="l"/>
                <a:tab pos="317500" algn="l"/>
              </a:tabLst>
            </a:pPr>
            <a:r>
              <a:rPr sz="1400" spc="-40" dirty="0">
                <a:latin typeface="Roboto Bk"/>
                <a:cs typeface="Roboto Bk"/>
              </a:rPr>
              <a:t>Д</a:t>
            </a:r>
            <a:r>
              <a:rPr sz="1400" spc="-160" dirty="0">
                <a:latin typeface="Roboto Bk"/>
                <a:cs typeface="Roboto Bk"/>
              </a:rPr>
              <a:t>З</a:t>
            </a:r>
            <a:r>
              <a:rPr sz="1400" spc="-95" dirty="0">
                <a:latin typeface="Roboto Bk"/>
                <a:cs typeface="Roboto Bk"/>
              </a:rPr>
              <a:t>И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по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90" dirty="0">
                <a:latin typeface="Roboto Bk"/>
                <a:cs typeface="Roboto Bk"/>
              </a:rPr>
              <a:t>Б</a:t>
            </a:r>
            <a:r>
              <a:rPr sz="1400" spc="-75" dirty="0">
                <a:latin typeface="Roboto Bk"/>
                <a:cs typeface="Roboto Bk"/>
              </a:rPr>
              <a:t>Е</a:t>
            </a:r>
            <a:r>
              <a:rPr sz="1400" spc="-110" dirty="0">
                <a:latin typeface="Roboto Bk"/>
                <a:cs typeface="Roboto Bk"/>
              </a:rPr>
              <a:t>Л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245" dirty="0">
                <a:latin typeface="Roboto"/>
                <a:cs typeface="Roboto"/>
              </a:rPr>
              <a:t>-</a:t>
            </a:r>
            <a:r>
              <a:rPr sz="1400" spc="-20" dirty="0">
                <a:latin typeface="Roboto"/>
                <a:cs typeface="Roboto"/>
              </a:rPr>
              <a:t> </a:t>
            </a:r>
            <a:r>
              <a:rPr sz="1400" spc="-80" dirty="0">
                <a:latin typeface="Roboto Bk"/>
                <a:cs typeface="Roboto Bk"/>
              </a:rPr>
              <a:t>в</a:t>
            </a:r>
            <a:r>
              <a:rPr sz="1400" spc="-130" dirty="0">
                <a:latin typeface="Roboto Bk"/>
                <a:cs typeface="Roboto Bk"/>
              </a:rPr>
              <a:t>ъ</a:t>
            </a:r>
            <a:r>
              <a:rPr sz="1400" spc="-90" dirty="0">
                <a:latin typeface="Roboto Bk"/>
                <a:cs typeface="Roboto Bk"/>
              </a:rPr>
              <a:t>р</a:t>
            </a:r>
            <a:r>
              <a:rPr sz="1400" spc="-105" dirty="0">
                <a:latin typeface="Roboto Bk"/>
                <a:cs typeface="Roboto Bk"/>
              </a:rPr>
              <a:t>ху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120" dirty="0">
                <a:latin typeface="Roboto Bk"/>
                <a:cs typeface="Roboto Bk"/>
              </a:rPr>
              <a:t>у</a:t>
            </a:r>
            <a:r>
              <a:rPr sz="1400" spc="-85" dirty="0">
                <a:latin typeface="Roboto Bk"/>
                <a:cs typeface="Roboto Bk"/>
              </a:rPr>
              <a:t>че</a:t>
            </a:r>
            <a:r>
              <a:rPr sz="1400" spc="-110" dirty="0">
                <a:latin typeface="Roboto Bk"/>
                <a:cs typeface="Roboto Bk"/>
              </a:rPr>
              <a:t>б</a:t>
            </a:r>
            <a:r>
              <a:rPr sz="1400" spc="-70" dirty="0">
                <a:latin typeface="Roboto Bk"/>
                <a:cs typeface="Roboto Bk"/>
              </a:rPr>
              <a:t>н</a:t>
            </a:r>
            <a:r>
              <a:rPr sz="1400" spc="-75" dirty="0">
                <a:latin typeface="Roboto Bk"/>
                <a:cs typeface="Roboto Bk"/>
              </a:rPr>
              <a:t>о</a:t>
            </a:r>
            <a:r>
              <a:rPr sz="1400" spc="-135" dirty="0">
                <a:latin typeface="Roboto Bk"/>
                <a:cs typeface="Roboto Bk"/>
              </a:rPr>
              <a:t>т</a:t>
            </a:r>
            <a:r>
              <a:rPr sz="1400" spc="-75" dirty="0">
                <a:latin typeface="Roboto Bk"/>
                <a:cs typeface="Roboto Bk"/>
              </a:rPr>
              <a:t>о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с</a:t>
            </a:r>
            <a:r>
              <a:rPr sz="1400" spc="-130" dirty="0">
                <a:latin typeface="Roboto Bk"/>
                <a:cs typeface="Roboto Bk"/>
              </a:rPr>
              <a:t>ъ</a:t>
            </a:r>
            <a:r>
              <a:rPr sz="1400" spc="-180" dirty="0">
                <a:latin typeface="Roboto Bk"/>
                <a:cs typeface="Roboto Bk"/>
              </a:rPr>
              <a:t>д</a:t>
            </a:r>
            <a:r>
              <a:rPr sz="1400" spc="-130" dirty="0">
                <a:latin typeface="Roboto Bk"/>
                <a:cs typeface="Roboto Bk"/>
              </a:rPr>
              <a:t>ъ</a:t>
            </a:r>
            <a:r>
              <a:rPr sz="1400" spc="-90" dirty="0">
                <a:latin typeface="Roboto Bk"/>
                <a:cs typeface="Roboto Bk"/>
              </a:rPr>
              <a:t>р</a:t>
            </a:r>
            <a:r>
              <a:rPr sz="1400" spc="-240" dirty="0">
                <a:latin typeface="Roboto Bk"/>
                <a:cs typeface="Roboto Bk"/>
              </a:rPr>
              <a:t>ж</a:t>
            </a:r>
            <a:r>
              <a:rPr sz="1400" spc="-65" dirty="0">
                <a:latin typeface="Roboto Bk"/>
                <a:cs typeface="Roboto Bk"/>
              </a:rPr>
              <a:t>аниие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80" dirty="0">
                <a:latin typeface="Roboto Bk"/>
                <a:cs typeface="Roboto Bk"/>
              </a:rPr>
              <a:t>о</a:t>
            </a:r>
            <a:r>
              <a:rPr sz="1400" spc="-125" dirty="0">
                <a:latin typeface="Roboto Bk"/>
                <a:cs typeface="Roboto Bk"/>
              </a:rPr>
              <a:t>т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1</a:t>
            </a:r>
            <a:r>
              <a:rPr sz="1400" spc="-105" dirty="0">
                <a:latin typeface="Roboto Bk"/>
                <a:cs typeface="Roboto Bk"/>
              </a:rPr>
              <a:t>1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lang="bg-BG" sz="1400" spc="-65" dirty="0">
                <a:latin typeface="Roboto Bk"/>
                <a:cs typeface="Roboto Bk"/>
              </a:rPr>
              <a:t>-</a:t>
            </a:r>
            <a:r>
              <a:rPr sz="1400" spc="-25" dirty="0" smtClean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1</a:t>
            </a:r>
            <a:r>
              <a:rPr sz="1400" spc="-65" dirty="0">
                <a:latin typeface="Roboto Bk"/>
                <a:cs typeface="Roboto Bk"/>
              </a:rPr>
              <a:t>2  </a:t>
            </a:r>
            <a:r>
              <a:rPr sz="1400" spc="-80" dirty="0">
                <a:latin typeface="Roboto Bk"/>
                <a:cs typeface="Roboto Bk"/>
              </a:rPr>
              <a:t>клас</a:t>
            </a:r>
            <a:endParaRPr sz="1400" dirty="0">
              <a:latin typeface="Roboto Bk"/>
              <a:cs typeface="Roboto Bk"/>
            </a:endParaRPr>
          </a:p>
          <a:p>
            <a:pPr marL="317500" marR="669290" indent="-3048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16865" algn="l"/>
                <a:tab pos="317500" algn="l"/>
              </a:tabLst>
            </a:pPr>
            <a:r>
              <a:rPr sz="1400" spc="-40" dirty="0">
                <a:latin typeface="Roboto Bk"/>
                <a:cs typeface="Roboto Bk"/>
              </a:rPr>
              <a:t>Д</a:t>
            </a:r>
            <a:r>
              <a:rPr sz="1400" spc="-160" dirty="0">
                <a:latin typeface="Roboto Bk"/>
                <a:cs typeface="Roboto Bk"/>
              </a:rPr>
              <a:t>З</a:t>
            </a:r>
            <a:r>
              <a:rPr sz="1400" spc="-95" dirty="0">
                <a:latin typeface="Roboto Bk"/>
                <a:cs typeface="Roboto Bk"/>
              </a:rPr>
              <a:t>И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70" dirty="0">
                <a:latin typeface="Roboto Bk"/>
                <a:cs typeface="Roboto Bk"/>
              </a:rPr>
              <a:t>по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П</a:t>
            </a:r>
            <a:r>
              <a:rPr sz="1400" spc="-105" dirty="0">
                <a:latin typeface="Roboto Bk"/>
                <a:cs typeface="Roboto Bk"/>
              </a:rPr>
              <a:t>П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145" dirty="0">
                <a:latin typeface="Roboto"/>
                <a:cs typeface="Roboto"/>
              </a:rPr>
              <a:t>–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spc="-80" dirty="0">
                <a:latin typeface="Roboto Bk"/>
                <a:cs typeface="Roboto Bk"/>
              </a:rPr>
              <a:t>в</a:t>
            </a:r>
            <a:r>
              <a:rPr sz="1400" spc="-130" dirty="0">
                <a:latin typeface="Roboto Bk"/>
                <a:cs typeface="Roboto Bk"/>
              </a:rPr>
              <a:t>ъ</a:t>
            </a:r>
            <a:r>
              <a:rPr sz="1400" spc="-90" dirty="0">
                <a:latin typeface="Roboto Bk"/>
                <a:cs typeface="Roboto Bk"/>
              </a:rPr>
              <a:t>р</a:t>
            </a:r>
            <a:r>
              <a:rPr sz="1400" spc="-105" dirty="0">
                <a:latin typeface="Roboto Bk"/>
                <a:cs typeface="Roboto Bk"/>
              </a:rPr>
              <a:t>ху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20" dirty="0">
                <a:latin typeface="Roboto Bk"/>
                <a:cs typeface="Roboto Bk"/>
              </a:rPr>
              <a:t>у</a:t>
            </a:r>
            <a:r>
              <a:rPr sz="1400" spc="-85" dirty="0">
                <a:latin typeface="Roboto Bk"/>
                <a:cs typeface="Roboto Bk"/>
              </a:rPr>
              <a:t>че</a:t>
            </a:r>
            <a:r>
              <a:rPr sz="1400" spc="-110" dirty="0">
                <a:latin typeface="Roboto Bk"/>
                <a:cs typeface="Roboto Bk"/>
              </a:rPr>
              <a:t>б</a:t>
            </a:r>
            <a:r>
              <a:rPr sz="1400" spc="-70" dirty="0">
                <a:latin typeface="Roboto Bk"/>
                <a:cs typeface="Roboto Bk"/>
              </a:rPr>
              <a:t>н</a:t>
            </a:r>
            <a:r>
              <a:rPr sz="1400" spc="-75" dirty="0">
                <a:latin typeface="Roboto Bk"/>
                <a:cs typeface="Roboto Bk"/>
              </a:rPr>
              <a:t>о</a:t>
            </a:r>
            <a:r>
              <a:rPr sz="1400" spc="-135" dirty="0">
                <a:latin typeface="Roboto Bk"/>
                <a:cs typeface="Roboto Bk"/>
              </a:rPr>
              <a:t>т</a:t>
            </a:r>
            <a:r>
              <a:rPr sz="1400" spc="-75" dirty="0">
                <a:latin typeface="Roboto Bk"/>
                <a:cs typeface="Roboto Bk"/>
              </a:rPr>
              <a:t>о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с</a:t>
            </a:r>
            <a:r>
              <a:rPr sz="1400" spc="-130" dirty="0">
                <a:latin typeface="Roboto Bk"/>
                <a:cs typeface="Roboto Bk"/>
              </a:rPr>
              <a:t>ъ</a:t>
            </a:r>
            <a:r>
              <a:rPr sz="1400" spc="-180" dirty="0">
                <a:latin typeface="Roboto Bk"/>
                <a:cs typeface="Roboto Bk"/>
              </a:rPr>
              <a:t>д</a:t>
            </a:r>
            <a:r>
              <a:rPr sz="1400" spc="-130" dirty="0">
                <a:latin typeface="Roboto Bk"/>
                <a:cs typeface="Roboto Bk"/>
              </a:rPr>
              <a:t>ъ</a:t>
            </a:r>
            <a:r>
              <a:rPr sz="1400" spc="-90" dirty="0">
                <a:latin typeface="Roboto Bk"/>
                <a:cs typeface="Roboto Bk"/>
              </a:rPr>
              <a:t>р</a:t>
            </a:r>
            <a:r>
              <a:rPr sz="1400" spc="-240" dirty="0">
                <a:latin typeface="Roboto Bk"/>
                <a:cs typeface="Roboto Bk"/>
              </a:rPr>
              <a:t>ж</a:t>
            </a:r>
            <a:r>
              <a:rPr sz="1400" spc="-65" dirty="0">
                <a:latin typeface="Roboto Bk"/>
                <a:cs typeface="Roboto Bk"/>
              </a:rPr>
              <a:t>ание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80" dirty="0" err="1">
                <a:latin typeface="Roboto Bk"/>
                <a:cs typeface="Roboto Bk"/>
              </a:rPr>
              <a:t>от</a:t>
            </a:r>
            <a:r>
              <a:rPr sz="1400" spc="-80" dirty="0">
                <a:latin typeface="Roboto Bk"/>
                <a:cs typeface="Roboto Bk"/>
              </a:rPr>
              <a:t>  </a:t>
            </a:r>
            <a:r>
              <a:rPr lang="bg-BG" sz="1400" spc="-110" dirty="0">
                <a:latin typeface="Roboto Bk"/>
                <a:cs typeface="Roboto Bk"/>
              </a:rPr>
              <a:t>8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lang="bg-BG" sz="1400" spc="-65" dirty="0">
                <a:latin typeface="Roboto Bk"/>
                <a:cs typeface="Roboto Bk"/>
              </a:rPr>
              <a:t>-</a:t>
            </a:r>
            <a:r>
              <a:rPr sz="1400" spc="-25" dirty="0" smtClean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1</a:t>
            </a:r>
            <a:r>
              <a:rPr sz="1400" spc="-105" dirty="0">
                <a:latin typeface="Roboto Bk"/>
                <a:cs typeface="Roboto Bk"/>
              </a:rPr>
              <a:t>2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25" dirty="0">
                <a:latin typeface="Roboto Bk"/>
                <a:cs typeface="Roboto Bk"/>
              </a:rPr>
              <a:t>к</a:t>
            </a:r>
            <a:r>
              <a:rPr sz="1400" spc="-70" dirty="0">
                <a:latin typeface="Roboto Bk"/>
                <a:cs typeface="Roboto Bk"/>
              </a:rPr>
              <a:t>л</a:t>
            </a:r>
            <a:r>
              <a:rPr sz="1400" spc="-65" dirty="0">
                <a:latin typeface="Roboto Bk"/>
                <a:cs typeface="Roboto Bk"/>
              </a:rPr>
              <a:t>ас</a:t>
            </a:r>
            <a:endParaRPr sz="1400" dirty="0">
              <a:latin typeface="Roboto Bk"/>
              <a:cs typeface="Roboto Bk"/>
            </a:endParaRPr>
          </a:p>
          <a:p>
            <a:pPr marL="317500" marR="21590" indent="-3048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16865" algn="l"/>
                <a:tab pos="317500" algn="l"/>
              </a:tabLst>
            </a:pPr>
            <a:r>
              <a:rPr sz="1400" spc="-95" dirty="0" smtClean="0">
                <a:latin typeface="Roboto Bk"/>
                <a:cs typeface="Roboto Bk"/>
              </a:rPr>
              <a:t>Ф</a:t>
            </a:r>
            <a:r>
              <a:rPr lang="bg-BG" sz="1400" spc="-80" dirty="0" smtClean="0">
                <a:latin typeface="Roboto Bk"/>
                <a:cs typeface="Roboto Bk"/>
              </a:rPr>
              <a:t>ОРМАТ НА ИЗПИТА</a:t>
            </a:r>
            <a:r>
              <a:rPr sz="1400" spc="-25" dirty="0" smtClean="0">
                <a:latin typeface="Roboto Bk"/>
                <a:cs typeface="Roboto Bk"/>
              </a:rPr>
              <a:t> </a:t>
            </a:r>
            <a:r>
              <a:rPr sz="1400" spc="-145" dirty="0">
                <a:latin typeface="Roboto"/>
                <a:cs typeface="Roboto"/>
              </a:rPr>
              <a:t>–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spc="-75" dirty="0">
                <a:latin typeface="Roboto Bk"/>
                <a:cs typeface="Roboto Bk"/>
              </a:rPr>
              <a:t>в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145" dirty="0">
                <a:latin typeface="Roboto Bk"/>
                <a:cs typeface="Roboto Bk"/>
              </a:rPr>
              <a:t>з</a:t>
            </a:r>
            <a:r>
              <a:rPr sz="1400" spc="-65" dirty="0">
                <a:latin typeface="Roboto Bk"/>
                <a:cs typeface="Roboto Bk"/>
              </a:rPr>
              <a:t>а</a:t>
            </a:r>
            <a:r>
              <a:rPr sz="1400" spc="-75" dirty="0">
                <a:latin typeface="Roboto Bk"/>
                <a:cs typeface="Roboto Bk"/>
              </a:rPr>
              <a:t>в</a:t>
            </a:r>
            <a:r>
              <a:rPr sz="1400" spc="-65" dirty="0">
                <a:latin typeface="Roboto Bk"/>
                <a:cs typeface="Roboto Bk"/>
              </a:rPr>
              <a:t>ис</a:t>
            </a:r>
            <a:r>
              <a:rPr sz="1400" spc="-105" dirty="0">
                <a:latin typeface="Roboto Bk"/>
                <a:cs typeface="Roboto Bk"/>
              </a:rPr>
              <a:t>им</a:t>
            </a:r>
            <a:r>
              <a:rPr sz="1400" spc="-80" dirty="0">
                <a:latin typeface="Roboto Bk"/>
                <a:cs typeface="Roboto Bk"/>
              </a:rPr>
              <a:t>о</a:t>
            </a:r>
            <a:r>
              <a:rPr sz="1400" spc="-65" dirty="0">
                <a:latin typeface="Roboto Bk"/>
                <a:cs typeface="Roboto Bk"/>
              </a:rPr>
              <a:t>с</a:t>
            </a:r>
            <a:r>
              <a:rPr sz="1400" spc="-125" dirty="0">
                <a:latin typeface="Roboto Bk"/>
                <a:cs typeface="Roboto Bk"/>
              </a:rPr>
              <a:t>т</a:t>
            </a:r>
            <a:r>
              <a:rPr sz="1400" spc="-30" dirty="0">
                <a:latin typeface="Roboto Bk"/>
                <a:cs typeface="Roboto Bk"/>
              </a:rPr>
              <a:t> </a:t>
            </a:r>
            <a:r>
              <a:rPr sz="1400" spc="-80" dirty="0">
                <a:latin typeface="Roboto Bk"/>
                <a:cs typeface="Roboto Bk"/>
              </a:rPr>
              <a:t>о</a:t>
            </a:r>
            <a:r>
              <a:rPr sz="1400" spc="-125" dirty="0">
                <a:latin typeface="Roboto Bk"/>
                <a:cs typeface="Roboto Bk"/>
              </a:rPr>
              <a:t>т</a:t>
            </a:r>
            <a:r>
              <a:rPr sz="1400" spc="-20" dirty="0">
                <a:latin typeface="Roboto Bk"/>
                <a:cs typeface="Roboto Bk"/>
              </a:rPr>
              <a:t> </a:t>
            </a:r>
            <a:r>
              <a:rPr sz="1400" spc="-120" dirty="0">
                <a:latin typeface="Roboto Bk"/>
                <a:cs typeface="Roboto Bk"/>
              </a:rPr>
              <a:t>у</a:t>
            </a:r>
            <a:r>
              <a:rPr sz="1400" spc="-85" dirty="0">
                <a:latin typeface="Roboto Bk"/>
                <a:cs typeface="Roboto Bk"/>
              </a:rPr>
              <a:t>че</a:t>
            </a:r>
            <a:r>
              <a:rPr sz="1400" spc="-110" dirty="0">
                <a:latin typeface="Roboto Bk"/>
                <a:cs typeface="Roboto Bk"/>
              </a:rPr>
              <a:t>б</a:t>
            </a:r>
            <a:r>
              <a:rPr sz="1400" spc="-75" dirty="0">
                <a:latin typeface="Roboto Bk"/>
                <a:cs typeface="Roboto Bk"/>
              </a:rPr>
              <a:t>ния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75" dirty="0">
                <a:latin typeface="Roboto Bk"/>
                <a:cs typeface="Roboto Bk"/>
              </a:rPr>
              <a:t>п</a:t>
            </a:r>
            <a:r>
              <a:rPr sz="1400" spc="-80" dirty="0">
                <a:latin typeface="Roboto Bk"/>
                <a:cs typeface="Roboto Bk"/>
              </a:rPr>
              <a:t>р</a:t>
            </a:r>
            <a:r>
              <a:rPr sz="1400" spc="-65" dirty="0">
                <a:latin typeface="Roboto Bk"/>
                <a:cs typeface="Roboto Bk"/>
              </a:rPr>
              <a:t>е</a:t>
            </a:r>
            <a:r>
              <a:rPr sz="1400" spc="-180" dirty="0">
                <a:latin typeface="Roboto Bk"/>
                <a:cs typeface="Roboto Bk"/>
              </a:rPr>
              <a:t>д</a:t>
            </a:r>
            <a:r>
              <a:rPr sz="1400" spc="-150" dirty="0">
                <a:latin typeface="Roboto Bk"/>
                <a:cs typeface="Roboto Bk"/>
              </a:rPr>
              <a:t>м</a:t>
            </a:r>
            <a:r>
              <a:rPr sz="1400" spc="-65" dirty="0">
                <a:latin typeface="Roboto Bk"/>
                <a:cs typeface="Roboto Bk"/>
              </a:rPr>
              <a:t>е</a:t>
            </a:r>
            <a:r>
              <a:rPr sz="1400" spc="-80" dirty="0">
                <a:latin typeface="Roboto Bk"/>
                <a:cs typeface="Roboto Bk"/>
              </a:rPr>
              <a:t>т  </a:t>
            </a:r>
            <a:r>
              <a:rPr sz="1400" spc="-55" dirty="0">
                <a:latin typeface="Roboto Bk"/>
                <a:cs typeface="Roboto Bk"/>
              </a:rPr>
              <a:t>(</a:t>
            </a:r>
            <a:r>
              <a:rPr sz="1400" spc="-180" dirty="0">
                <a:latin typeface="Roboto Bk"/>
                <a:cs typeface="Roboto Bk"/>
              </a:rPr>
              <a:t>д</a:t>
            </a:r>
            <a:r>
              <a:rPr sz="1400" spc="-80" dirty="0">
                <a:latin typeface="Roboto Bk"/>
                <a:cs typeface="Roboto Bk"/>
              </a:rPr>
              <a:t>в</a:t>
            </a:r>
            <a:r>
              <a:rPr sz="1400" spc="-65" dirty="0">
                <a:latin typeface="Roboto Bk"/>
                <a:cs typeface="Roboto Bk"/>
              </a:rPr>
              <a:t>а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65" dirty="0">
                <a:latin typeface="Roboto Bk"/>
                <a:cs typeface="Roboto Bk"/>
              </a:rPr>
              <a:t>и</a:t>
            </a:r>
            <a:r>
              <a:rPr sz="1400" spc="-70" dirty="0">
                <a:latin typeface="Roboto Bk"/>
                <a:cs typeface="Roboto Bk"/>
              </a:rPr>
              <a:t>л</a:t>
            </a:r>
            <a:r>
              <a:rPr sz="1400" spc="-65" dirty="0">
                <a:latin typeface="Roboto Bk"/>
                <a:cs typeface="Roboto Bk"/>
              </a:rPr>
              <a:t>и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135" dirty="0">
                <a:latin typeface="Roboto Bk"/>
                <a:cs typeface="Roboto Bk"/>
              </a:rPr>
              <a:t>т</a:t>
            </a:r>
            <a:r>
              <a:rPr sz="1400" spc="-90" dirty="0">
                <a:latin typeface="Roboto Bk"/>
                <a:cs typeface="Roboto Bk"/>
              </a:rPr>
              <a:t>р</a:t>
            </a:r>
            <a:r>
              <a:rPr sz="1400" spc="-65" dirty="0">
                <a:latin typeface="Roboto Bk"/>
                <a:cs typeface="Roboto Bk"/>
              </a:rPr>
              <a:t>и</a:t>
            </a:r>
            <a:r>
              <a:rPr sz="1400" spc="-15" dirty="0">
                <a:latin typeface="Roboto Bk"/>
                <a:cs typeface="Roboto Bk"/>
              </a:rPr>
              <a:t> </a:t>
            </a:r>
            <a:r>
              <a:rPr sz="1400" spc="-150" dirty="0">
                <a:latin typeface="Roboto Bk"/>
                <a:cs typeface="Roboto Bk"/>
              </a:rPr>
              <a:t>м</a:t>
            </a:r>
            <a:r>
              <a:rPr sz="1400" spc="-80" dirty="0">
                <a:latin typeface="Roboto Bk"/>
                <a:cs typeface="Roboto Bk"/>
              </a:rPr>
              <a:t>о</a:t>
            </a:r>
            <a:r>
              <a:rPr sz="1400" spc="-180" dirty="0">
                <a:latin typeface="Roboto Bk"/>
                <a:cs typeface="Roboto Bk"/>
              </a:rPr>
              <a:t>д</a:t>
            </a:r>
            <a:r>
              <a:rPr sz="1400" spc="-120" dirty="0">
                <a:latin typeface="Roboto Bk"/>
                <a:cs typeface="Roboto Bk"/>
              </a:rPr>
              <a:t>у</a:t>
            </a:r>
            <a:r>
              <a:rPr sz="1400" spc="-70" dirty="0">
                <a:latin typeface="Roboto Bk"/>
                <a:cs typeface="Roboto Bk"/>
              </a:rPr>
              <a:t>л</a:t>
            </a:r>
            <a:r>
              <a:rPr sz="1400" spc="-55" dirty="0">
                <a:latin typeface="Roboto Bk"/>
                <a:cs typeface="Roboto Bk"/>
              </a:rPr>
              <a:t>а)</a:t>
            </a:r>
            <a:endParaRPr sz="1400" dirty="0">
              <a:latin typeface="Roboto Bk"/>
              <a:cs typeface="Roboto Bk"/>
            </a:endParaRPr>
          </a:p>
          <a:p>
            <a:pPr marL="317500" indent="-3048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16865" algn="l"/>
                <a:tab pos="317500" algn="l"/>
              </a:tabLst>
            </a:pPr>
            <a:r>
              <a:rPr sz="1400" spc="-85" dirty="0" smtClean="0">
                <a:latin typeface="Roboto Bk"/>
                <a:cs typeface="Roboto Bk"/>
              </a:rPr>
              <a:t>О</a:t>
            </a:r>
            <a:r>
              <a:rPr lang="bg-BG" sz="1400" spc="-85" dirty="0" smtClean="0">
                <a:latin typeface="Roboto Bk"/>
                <a:cs typeface="Roboto Bk"/>
              </a:rPr>
              <a:t>ЦЕНЯВАНЕ</a:t>
            </a:r>
            <a:r>
              <a:rPr sz="1400" spc="-25" dirty="0" smtClean="0">
                <a:latin typeface="Roboto Bk"/>
                <a:cs typeface="Roboto Bk"/>
              </a:rPr>
              <a:t> </a:t>
            </a:r>
            <a:r>
              <a:rPr sz="1400" spc="-145" dirty="0">
                <a:latin typeface="Roboto"/>
                <a:cs typeface="Roboto"/>
              </a:rPr>
              <a:t>–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spc="-90" dirty="0">
                <a:latin typeface="Roboto Bk"/>
                <a:cs typeface="Roboto Bk"/>
              </a:rPr>
              <a:t>максимален</a:t>
            </a:r>
            <a:r>
              <a:rPr sz="1400" spc="-35" dirty="0">
                <a:latin typeface="Roboto Bk"/>
                <a:cs typeface="Roboto Bk"/>
              </a:rPr>
              <a:t> </a:t>
            </a:r>
            <a:r>
              <a:rPr sz="1400" spc="-85" dirty="0">
                <a:latin typeface="Roboto Bk"/>
                <a:cs typeface="Roboto Bk"/>
              </a:rPr>
              <a:t>брой</a:t>
            </a:r>
            <a:r>
              <a:rPr sz="1400" spc="-10" dirty="0">
                <a:latin typeface="Roboto Bk"/>
                <a:cs typeface="Roboto Bk"/>
              </a:rPr>
              <a:t> </a:t>
            </a:r>
            <a:r>
              <a:rPr sz="1400" spc="-105" dirty="0">
                <a:latin typeface="Roboto Bk"/>
                <a:cs typeface="Roboto Bk"/>
              </a:rPr>
              <a:t>точки</a:t>
            </a:r>
            <a:r>
              <a:rPr sz="1400" spc="-25" dirty="0">
                <a:latin typeface="Roboto Bk"/>
                <a:cs typeface="Roboto Bk"/>
              </a:rPr>
              <a:t> </a:t>
            </a:r>
            <a:r>
              <a:rPr sz="1400" spc="-110" dirty="0">
                <a:latin typeface="Roboto Bk"/>
                <a:cs typeface="Roboto Bk"/>
              </a:rPr>
              <a:t>100</a:t>
            </a:r>
            <a:endParaRPr sz="1400" dirty="0">
              <a:latin typeface="Roboto Bk"/>
              <a:cs typeface="Roboto B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09600" y="546713"/>
            <a:ext cx="5132721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80" dirty="0">
                <a:solidFill>
                  <a:schemeClr val="tx1"/>
                </a:solidFill>
              </a:rPr>
              <a:t>И</a:t>
            </a:r>
            <a:r>
              <a:rPr spc="-270" dirty="0">
                <a:solidFill>
                  <a:schemeClr val="tx1"/>
                </a:solidFill>
              </a:rPr>
              <a:t>Н</a:t>
            </a:r>
            <a:r>
              <a:rPr spc="-235" dirty="0">
                <a:solidFill>
                  <a:schemeClr val="tx1"/>
                </a:solidFill>
              </a:rPr>
              <a:t>ФО</a:t>
            </a:r>
            <a:r>
              <a:rPr spc="-210" dirty="0">
                <a:solidFill>
                  <a:schemeClr val="tx1"/>
                </a:solidFill>
              </a:rPr>
              <a:t>Р</a:t>
            </a:r>
            <a:r>
              <a:rPr spc="-375" dirty="0">
                <a:solidFill>
                  <a:schemeClr val="tx1"/>
                </a:solidFill>
              </a:rPr>
              <a:t>М</a:t>
            </a:r>
            <a:r>
              <a:rPr spc="-210" dirty="0">
                <a:solidFill>
                  <a:schemeClr val="tx1"/>
                </a:solidFill>
              </a:rPr>
              <a:t>А</a:t>
            </a:r>
            <a:r>
              <a:rPr spc="-380" dirty="0">
                <a:solidFill>
                  <a:schemeClr val="tx1"/>
                </a:solidFill>
              </a:rPr>
              <a:t>Ц</a:t>
            </a:r>
            <a:r>
              <a:rPr spc="-280" dirty="0">
                <a:solidFill>
                  <a:schemeClr val="tx1"/>
                </a:solidFill>
              </a:rPr>
              <a:t>И</a:t>
            </a:r>
            <a:r>
              <a:rPr spc="-55" dirty="0">
                <a:solidFill>
                  <a:schemeClr val="tx1"/>
                </a:solidFill>
              </a:rPr>
              <a:t>Я  </a:t>
            </a:r>
            <a:r>
              <a:rPr spc="-355" dirty="0">
                <a:solidFill>
                  <a:schemeClr val="tx1"/>
                </a:solidFill>
              </a:rPr>
              <a:t>З</a:t>
            </a:r>
            <a:r>
              <a:rPr spc="-315" dirty="0">
                <a:solidFill>
                  <a:schemeClr val="tx1"/>
                </a:solidFill>
              </a:rPr>
              <a:t>А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355" dirty="0">
                <a:solidFill>
                  <a:schemeClr val="tx1"/>
                </a:solidFill>
              </a:rPr>
              <a:t>Д</a:t>
            </a:r>
            <a:r>
              <a:rPr spc="-385" dirty="0">
                <a:solidFill>
                  <a:schemeClr val="tx1"/>
                </a:solidFill>
              </a:rPr>
              <a:t>ЗИ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581150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424062"/>
            <a:ext cx="7315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0" marR="5080" indent="-876300">
              <a:lnSpc>
                <a:spcPct val="100000"/>
              </a:lnSpc>
              <a:spcBef>
                <a:spcPts val="95"/>
              </a:spcBef>
            </a:pPr>
            <a:r>
              <a:rPr sz="2800" spc="-260" dirty="0"/>
              <a:t>И</a:t>
            </a:r>
            <a:r>
              <a:rPr sz="2800" spc="-459" dirty="0"/>
              <a:t>З</a:t>
            </a:r>
            <a:r>
              <a:rPr sz="2800" spc="-270" dirty="0"/>
              <a:t>ПИ</a:t>
            </a:r>
            <a:r>
              <a:rPr sz="2800" spc="-220" dirty="0"/>
              <a:t>Т</a:t>
            </a:r>
            <a:r>
              <a:rPr sz="2800" spc="-140" dirty="0"/>
              <a:t> </a:t>
            </a:r>
            <a:r>
              <a:rPr sz="2800" spc="-459" dirty="0"/>
              <a:t>З</a:t>
            </a:r>
            <a:r>
              <a:rPr sz="2800" spc="-160" dirty="0"/>
              <a:t>А</a:t>
            </a:r>
            <a:r>
              <a:rPr sz="2800" spc="-114" dirty="0"/>
              <a:t> </a:t>
            </a:r>
            <a:r>
              <a:rPr sz="2800" spc="-254" dirty="0"/>
              <a:t>П</a:t>
            </a:r>
            <a:r>
              <a:rPr sz="2800" spc="-250" dirty="0"/>
              <a:t>Р</a:t>
            </a:r>
            <a:r>
              <a:rPr sz="2800" spc="-254" dirty="0"/>
              <a:t>О</a:t>
            </a:r>
            <a:r>
              <a:rPr sz="2800" spc="-114" dirty="0"/>
              <a:t>Ф</a:t>
            </a:r>
            <a:r>
              <a:rPr sz="2800" spc="-185" dirty="0"/>
              <a:t>Е</a:t>
            </a:r>
            <a:r>
              <a:rPr sz="2800" spc="-220" dirty="0"/>
              <a:t>С</a:t>
            </a:r>
            <a:r>
              <a:rPr sz="2800" spc="-270" dirty="0"/>
              <a:t>ИО</a:t>
            </a:r>
            <a:r>
              <a:rPr sz="2800" spc="-245" dirty="0"/>
              <a:t>Н</a:t>
            </a:r>
            <a:r>
              <a:rPr sz="2800" spc="-220" dirty="0"/>
              <a:t>А</a:t>
            </a:r>
            <a:r>
              <a:rPr sz="2800" spc="-275" dirty="0"/>
              <a:t>Л</a:t>
            </a:r>
            <a:r>
              <a:rPr sz="2800" spc="-290" dirty="0"/>
              <a:t>Н</a:t>
            </a:r>
            <a:r>
              <a:rPr sz="2800" spc="-95" dirty="0"/>
              <a:t>А  </a:t>
            </a:r>
            <a:r>
              <a:rPr sz="2800" spc="-229" dirty="0"/>
              <a:t>КВАЛИФИКАЦИЯ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533401" y="1356460"/>
            <a:ext cx="3794182" cy="219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spc="-95" dirty="0" err="1" smtClean="0">
                <a:latin typeface="Roboto Bk"/>
                <a:cs typeface="Roboto Bk"/>
              </a:rPr>
              <a:t>Наредба</a:t>
            </a:r>
            <a:r>
              <a:rPr sz="1200" spc="-95" dirty="0" smtClean="0">
                <a:latin typeface="Roboto Bk"/>
                <a:cs typeface="Roboto Bk"/>
              </a:rPr>
              <a:t> </a:t>
            </a:r>
            <a:r>
              <a:rPr sz="1200" spc="-250" dirty="0">
                <a:latin typeface="Roboto Bk"/>
                <a:cs typeface="Roboto Bk"/>
              </a:rPr>
              <a:t>№</a:t>
            </a:r>
            <a:r>
              <a:rPr sz="1200" spc="-245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1</a:t>
            </a:r>
            <a:r>
              <a:rPr sz="1200" spc="-100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от</a:t>
            </a:r>
            <a:r>
              <a:rPr sz="1200" spc="-100" dirty="0">
                <a:latin typeface="Roboto Bk"/>
                <a:cs typeface="Roboto Bk"/>
              </a:rPr>
              <a:t> 19.02.2020 </a:t>
            </a:r>
            <a:r>
              <a:rPr sz="1200" spc="-55" dirty="0">
                <a:latin typeface="Roboto Bk"/>
                <a:cs typeface="Roboto Bk"/>
              </a:rPr>
              <a:t>г. </a:t>
            </a:r>
            <a:r>
              <a:rPr sz="1200" spc="-65" dirty="0">
                <a:latin typeface="Roboto Bk"/>
                <a:cs typeface="Roboto Bk"/>
              </a:rPr>
              <a:t>на </a:t>
            </a:r>
            <a:r>
              <a:rPr sz="1200" spc="-120" dirty="0">
                <a:latin typeface="Roboto Bk"/>
                <a:cs typeface="Roboto Bk"/>
              </a:rPr>
              <a:t>МОН</a:t>
            </a:r>
            <a:r>
              <a:rPr sz="1200" spc="-114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за </a:t>
            </a:r>
            <a:r>
              <a:rPr sz="1200" spc="-100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учениците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от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професионалните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паралелки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се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110" dirty="0">
                <a:latin typeface="Roboto Bk"/>
                <a:cs typeface="Roboto Bk"/>
              </a:rPr>
              <a:t>провежда </a:t>
            </a:r>
            <a:r>
              <a:rPr sz="1200" spc="-285" dirty="0">
                <a:latin typeface="Roboto Bk"/>
                <a:cs typeface="Roboto Bk"/>
              </a:rPr>
              <a:t> </a:t>
            </a:r>
            <a:r>
              <a:rPr sz="1200" spc="-110" dirty="0">
                <a:latin typeface="Roboto Bk"/>
                <a:cs typeface="Roboto Bk"/>
              </a:rPr>
              <a:t>Задължителен</a:t>
            </a:r>
            <a:r>
              <a:rPr sz="1200" spc="-105" dirty="0">
                <a:latin typeface="Roboto Bk"/>
                <a:cs typeface="Roboto Bk"/>
              </a:rPr>
              <a:t> </a:t>
            </a:r>
            <a:r>
              <a:rPr sz="1200" spc="-114" dirty="0">
                <a:latin typeface="Roboto Bk"/>
                <a:cs typeface="Roboto Bk"/>
              </a:rPr>
              <a:t>държавен</a:t>
            </a:r>
            <a:r>
              <a:rPr sz="1200" spc="-110" dirty="0">
                <a:latin typeface="Roboto Bk"/>
                <a:cs typeface="Roboto Bk"/>
              </a:rPr>
              <a:t> </a:t>
            </a:r>
            <a:r>
              <a:rPr sz="1200" spc="-95" dirty="0">
                <a:latin typeface="Roboto Bk"/>
                <a:cs typeface="Roboto Bk"/>
              </a:rPr>
              <a:t>изпит</a:t>
            </a:r>
            <a:r>
              <a:rPr sz="1200" spc="-90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за</a:t>
            </a:r>
            <a:r>
              <a:rPr sz="1200" spc="-100" dirty="0">
                <a:latin typeface="Roboto Bk"/>
                <a:cs typeface="Roboto Bk"/>
              </a:rPr>
              <a:t> </a:t>
            </a:r>
            <a:r>
              <a:rPr sz="1200" spc="-85" dirty="0">
                <a:latin typeface="Roboto Bk"/>
                <a:cs typeface="Roboto Bk"/>
              </a:rPr>
              <a:t>придобиване </a:t>
            </a:r>
            <a:r>
              <a:rPr sz="1200" spc="-65" dirty="0">
                <a:latin typeface="Roboto Bk"/>
                <a:cs typeface="Roboto Bk"/>
              </a:rPr>
              <a:t>на </a:t>
            </a:r>
            <a:r>
              <a:rPr sz="1200" spc="-60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п</a:t>
            </a:r>
            <a:r>
              <a:rPr sz="1200" spc="-80" dirty="0">
                <a:latin typeface="Roboto Bk"/>
                <a:cs typeface="Roboto Bk"/>
              </a:rPr>
              <a:t>ро</a:t>
            </a:r>
            <a:r>
              <a:rPr sz="1200" spc="-175" dirty="0">
                <a:latin typeface="Roboto Bk"/>
                <a:cs typeface="Roboto Bk"/>
              </a:rPr>
              <a:t>фе</a:t>
            </a:r>
            <a:r>
              <a:rPr sz="1200" spc="-65" dirty="0">
                <a:latin typeface="Roboto Bk"/>
                <a:cs typeface="Roboto Bk"/>
              </a:rPr>
              <a:t>с</a:t>
            </a:r>
            <a:r>
              <a:rPr sz="1200" spc="-70" dirty="0">
                <a:latin typeface="Roboto Bk"/>
                <a:cs typeface="Roboto Bk"/>
              </a:rPr>
              <a:t>и</a:t>
            </a:r>
            <a:r>
              <a:rPr sz="1200" spc="-75" dirty="0">
                <a:latin typeface="Roboto Bk"/>
                <a:cs typeface="Roboto Bk"/>
              </a:rPr>
              <a:t>о</a:t>
            </a:r>
            <a:r>
              <a:rPr sz="1200" spc="-65" dirty="0">
                <a:latin typeface="Roboto Bk"/>
                <a:cs typeface="Roboto Bk"/>
              </a:rPr>
              <a:t>нална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125" dirty="0">
                <a:latin typeface="Roboto Bk"/>
                <a:cs typeface="Roboto Bk"/>
              </a:rPr>
              <a:t>к</a:t>
            </a:r>
            <a:r>
              <a:rPr sz="1200" spc="-80" dirty="0">
                <a:latin typeface="Roboto Bk"/>
                <a:cs typeface="Roboto Bk"/>
              </a:rPr>
              <a:t>в</a:t>
            </a:r>
            <a:r>
              <a:rPr sz="1200" spc="-65" dirty="0">
                <a:latin typeface="Roboto Bk"/>
                <a:cs typeface="Roboto Bk"/>
              </a:rPr>
              <a:t>ал</a:t>
            </a:r>
            <a:r>
              <a:rPr sz="1200" spc="-140" dirty="0">
                <a:latin typeface="Roboto Bk"/>
                <a:cs typeface="Roboto Bk"/>
              </a:rPr>
              <a:t>ифи</a:t>
            </a:r>
            <a:r>
              <a:rPr sz="1200" spc="-130" dirty="0">
                <a:latin typeface="Roboto Bk"/>
                <a:cs typeface="Roboto Bk"/>
              </a:rPr>
              <a:t>к</a:t>
            </a:r>
            <a:r>
              <a:rPr sz="1200" spc="-80" dirty="0">
                <a:latin typeface="Roboto Bk"/>
                <a:cs typeface="Roboto Bk"/>
              </a:rPr>
              <a:t>а</a:t>
            </a:r>
            <a:r>
              <a:rPr sz="1200" spc="-100" dirty="0">
                <a:latin typeface="Roboto Bk"/>
                <a:cs typeface="Roboto Bk"/>
              </a:rPr>
              <a:t>ц</a:t>
            </a:r>
            <a:r>
              <a:rPr sz="1200" spc="-80" dirty="0">
                <a:latin typeface="Roboto Bk"/>
                <a:cs typeface="Roboto Bk"/>
              </a:rPr>
              <a:t>и</a:t>
            </a:r>
            <a:r>
              <a:rPr sz="1200" spc="-85" dirty="0">
                <a:latin typeface="Roboto Bk"/>
                <a:cs typeface="Roboto Bk"/>
              </a:rPr>
              <a:t>я</a:t>
            </a:r>
            <a:r>
              <a:rPr sz="1200" spc="-50" dirty="0">
                <a:latin typeface="Roboto Bk"/>
                <a:cs typeface="Roboto Bk"/>
              </a:rPr>
              <a:t>.</a:t>
            </a:r>
            <a:endParaRPr sz="1200" dirty="0">
              <a:latin typeface="Roboto Bk"/>
              <a:cs typeface="Roboto Bk"/>
            </a:endParaRPr>
          </a:p>
          <a:p>
            <a:pPr marL="12700">
              <a:lnSpc>
                <a:spcPct val="150000"/>
              </a:lnSpc>
            </a:pPr>
            <a:r>
              <a:rPr sz="1200" spc="-110" dirty="0">
                <a:latin typeface="Roboto Bk"/>
                <a:cs typeface="Roboto Bk"/>
              </a:rPr>
              <a:t>П</a:t>
            </a:r>
            <a:r>
              <a:rPr sz="1200" spc="-80" dirty="0">
                <a:latin typeface="Roboto Bk"/>
                <a:cs typeface="Roboto Bk"/>
              </a:rPr>
              <a:t>о</a:t>
            </a:r>
            <a:r>
              <a:rPr sz="1200" spc="-70" dirty="0">
                <a:latin typeface="Roboto Bk"/>
                <a:cs typeface="Roboto Bk"/>
              </a:rPr>
              <a:t>ла</a:t>
            </a:r>
            <a:r>
              <a:rPr sz="1200" spc="-60" dirty="0">
                <a:latin typeface="Roboto Bk"/>
                <a:cs typeface="Roboto Bk"/>
              </a:rPr>
              <a:t>г</a:t>
            </a:r>
            <a:r>
              <a:rPr sz="1200" spc="-65" dirty="0">
                <a:latin typeface="Roboto Bk"/>
                <a:cs typeface="Roboto Bk"/>
              </a:rPr>
              <a:t>ане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75" dirty="0">
                <a:latin typeface="Roboto Bk"/>
                <a:cs typeface="Roboto Bk"/>
              </a:rPr>
              <a:t>о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из</a:t>
            </a:r>
            <a:r>
              <a:rPr sz="1200" spc="-85" dirty="0">
                <a:latin typeface="Roboto Bk"/>
                <a:cs typeface="Roboto Bk"/>
              </a:rPr>
              <a:t>пи</a:t>
            </a:r>
            <a:r>
              <a:rPr sz="1200" spc="-90" dirty="0">
                <a:latin typeface="Roboto Bk"/>
                <a:cs typeface="Roboto Bk"/>
              </a:rPr>
              <a:t>т</a:t>
            </a:r>
            <a:r>
              <a:rPr sz="1200" spc="-65" dirty="0">
                <a:latin typeface="Roboto Bk"/>
                <a:cs typeface="Roboto Bk"/>
              </a:rPr>
              <a:t>а</a:t>
            </a:r>
            <a:r>
              <a:rPr sz="1200" spc="-1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в</a:t>
            </a:r>
            <a:r>
              <a:rPr sz="1200" spc="-40" dirty="0">
                <a:latin typeface="Roboto Bk"/>
                <a:cs typeface="Roboto Bk"/>
              </a:rPr>
              <a:t> 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90" dirty="0">
                <a:latin typeface="Roboto Bk"/>
                <a:cs typeface="Roboto Bk"/>
              </a:rPr>
              <a:t>р</a:t>
            </a:r>
            <a:r>
              <a:rPr sz="1200" spc="-65" dirty="0">
                <a:latin typeface="Roboto Bk"/>
                <a:cs typeface="Roboto Bk"/>
              </a:rPr>
              <a:t>и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80" dirty="0">
                <a:latin typeface="Roboto Bk"/>
                <a:cs typeface="Roboto Bk"/>
              </a:rPr>
              <a:t>в</a:t>
            </a:r>
            <a:r>
              <a:rPr sz="1200" spc="-70" dirty="0">
                <a:latin typeface="Roboto Bk"/>
                <a:cs typeface="Roboto Bk"/>
              </a:rPr>
              <a:t>а</a:t>
            </a:r>
            <a:r>
              <a:rPr sz="1200" spc="-80" dirty="0">
                <a:latin typeface="Roboto Bk"/>
                <a:cs typeface="Roboto Bk"/>
              </a:rPr>
              <a:t>риан</a:t>
            </a:r>
            <a:r>
              <a:rPr sz="1200" spc="-90" dirty="0">
                <a:latin typeface="Roboto Bk"/>
                <a:cs typeface="Roboto Bk"/>
              </a:rPr>
              <a:t>т</a:t>
            </a:r>
            <a:r>
              <a:rPr sz="1200" spc="-75" dirty="0">
                <a:latin typeface="Roboto Bk"/>
                <a:cs typeface="Roboto Bk"/>
              </a:rPr>
              <a:t>и:</a:t>
            </a:r>
            <a:endParaRPr sz="1200" dirty="0">
              <a:latin typeface="Roboto Bk"/>
              <a:cs typeface="Roboto Bk"/>
            </a:endParaRPr>
          </a:p>
          <a:p>
            <a:pPr marL="184785" indent="-172720">
              <a:lnSpc>
                <a:spcPct val="150000"/>
              </a:lnSpc>
              <a:buSzPct val="95833"/>
              <a:buFont typeface="Microsoft Sans Serif"/>
              <a:buChar char="•"/>
              <a:tabLst>
                <a:tab pos="185420" algn="l"/>
              </a:tabLst>
            </a:pPr>
            <a:r>
              <a:rPr sz="1200" spc="-65" dirty="0">
                <a:latin typeface="Roboto Bk"/>
                <a:cs typeface="Roboto Bk"/>
              </a:rPr>
              <a:t>пис</a:t>
            </a:r>
            <a:r>
              <a:rPr sz="1200" spc="-150" dirty="0">
                <a:latin typeface="Roboto Bk"/>
                <a:cs typeface="Roboto Bk"/>
              </a:rPr>
              <a:t>м</a:t>
            </a:r>
            <a:r>
              <a:rPr sz="1200" spc="-65" dirty="0">
                <a:latin typeface="Roboto Bk"/>
                <a:cs typeface="Roboto Bk"/>
              </a:rPr>
              <a:t>ена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р</a:t>
            </a:r>
            <a:r>
              <a:rPr sz="1200" spc="-80" dirty="0">
                <a:latin typeface="Roboto Bk"/>
                <a:cs typeface="Roboto Bk"/>
              </a:rPr>
              <a:t>а</a:t>
            </a:r>
            <a:r>
              <a:rPr sz="1200" spc="-90" dirty="0">
                <a:latin typeface="Roboto Bk"/>
                <a:cs typeface="Roboto Bk"/>
              </a:rPr>
              <a:t>б</a:t>
            </a:r>
            <a:r>
              <a:rPr sz="1200" spc="-80" dirty="0">
                <a:latin typeface="Roboto Bk"/>
                <a:cs typeface="Roboto Bk"/>
              </a:rPr>
              <a:t>о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65" dirty="0">
                <a:latin typeface="Roboto Bk"/>
                <a:cs typeface="Roboto Bk"/>
              </a:rPr>
              <a:t>а</a:t>
            </a:r>
            <a:r>
              <a:rPr sz="1200" dirty="0">
                <a:latin typeface="Roboto Bk"/>
                <a:cs typeface="Roboto Bk"/>
              </a:rPr>
              <a:t> </a:t>
            </a:r>
            <a:r>
              <a:rPr sz="1200" spc="-70" dirty="0">
                <a:latin typeface="Roboto Bk"/>
                <a:cs typeface="Roboto Bk"/>
              </a:rPr>
              <a:t>по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из</a:t>
            </a:r>
            <a:r>
              <a:rPr sz="1200" spc="-85" dirty="0">
                <a:latin typeface="Roboto Bk"/>
                <a:cs typeface="Roboto Bk"/>
              </a:rPr>
              <a:t>пи</a:t>
            </a:r>
            <a:r>
              <a:rPr sz="1200" spc="-90" dirty="0">
                <a:latin typeface="Roboto Bk"/>
                <a:cs typeface="Roboto Bk"/>
              </a:rPr>
              <a:t>т</a:t>
            </a:r>
            <a:r>
              <a:rPr sz="1200" spc="-65" dirty="0">
                <a:latin typeface="Roboto Bk"/>
                <a:cs typeface="Roboto Bk"/>
              </a:rPr>
              <a:t>на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150" dirty="0">
                <a:latin typeface="Roboto Bk"/>
                <a:cs typeface="Roboto Bk"/>
              </a:rPr>
              <a:t>м</a:t>
            </a:r>
            <a:r>
              <a:rPr sz="1200" spc="-80" dirty="0">
                <a:latin typeface="Roboto Bk"/>
                <a:cs typeface="Roboto Bk"/>
              </a:rPr>
              <a:t>а;</a:t>
            </a:r>
            <a:endParaRPr sz="1200" dirty="0">
              <a:latin typeface="Roboto Bk"/>
              <a:cs typeface="Roboto Bk"/>
            </a:endParaRPr>
          </a:p>
          <a:p>
            <a:pPr marL="184785" indent="-172720">
              <a:lnSpc>
                <a:spcPct val="150000"/>
              </a:lnSpc>
              <a:buSzPct val="95833"/>
              <a:buFont typeface="Microsoft Sans Serif"/>
              <a:buChar char="•"/>
              <a:tabLst>
                <a:tab pos="185420" algn="l"/>
              </a:tabLst>
            </a:pPr>
            <a:r>
              <a:rPr sz="1200" spc="-65" dirty="0">
                <a:latin typeface="Roboto Bk"/>
                <a:cs typeface="Roboto Bk"/>
              </a:rPr>
              <a:t>пис</a:t>
            </a:r>
            <a:r>
              <a:rPr sz="1200" spc="-150" dirty="0">
                <a:latin typeface="Roboto Bk"/>
                <a:cs typeface="Roboto Bk"/>
              </a:rPr>
              <a:t>м</a:t>
            </a:r>
            <a:r>
              <a:rPr sz="1200" spc="-65" dirty="0">
                <a:latin typeface="Roboto Bk"/>
                <a:cs typeface="Roboto Bk"/>
              </a:rPr>
              <a:t>ен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65" dirty="0">
                <a:latin typeface="Roboto Bk"/>
                <a:cs typeface="Roboto Bk"/>
              </a:rPr>
              <a:t>ес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100" dirty="0">
                <a:latin typeface="Roboto Bk"/>
                <a:cs typeface="Roboto Bk"/>
              </a:rPr>
              <a:t>;</a:t>
            </a:r>
            <a:endParaRPr sz="1200" dirty="0">
              <a:latin typeface="Roboto Bk"/>
              <a:cs typeface="Roboto Bk"/>
            </a:endParaRPr>
          </a:p>
          <a:p>
            <a:pPr marL="184785" indent="-172720">
              <a:lnSpc>
                <a:spcPct val="150000"/>
              </a:lnSpc>
              <a:buSzPct val="95833"/>
              <a:buFont typeface="Microsoft Sans Serif"/>
              <a:buChar char="•"/>
              <a:tabLst>
                <a:tab pos="185420" algn="l"/>
              </a:tabLst>
            </a:pPr>
            <a:r>
              <a:rPr sz="1200" spc="-145" dirty="0">
                <a:latin typeface="Roboto Bk"/>
                <a:cs typeface="Roboto Bk"/>
              </a:rPr>
              <a:t>з</a:t>
            </a:r>
            <a:r>
              <a:rPr sz="1200" spc="-114" dirty="0">
                <a:latin typeface="Roboto Bk"/>
                <a:cs typeface="Roboto Bk"/>
              </a:rPr>
              <a:t>а</a:t>
            </a:r>
            <a:r>
              <a:rPr sz="1200" spc="-210" dirty="0">
                <a:latin typeface="Roboto Bk"/>
                <a:cs typeface="Roboto Bk"/>
              </a:rPr>
              <a:t>щ</a:t>
            </a:r>
            <a:r>
              <a:rPr sz="1200" spc="-100" dirty="0">
                <a:latin typeface="Roboto Bk"/>
                <a:cs typeface="Roboto Bk"/>
              </a:rPr>
              <a:t>и</a:t>
            </a:r>
            <a:r>
              <a:rPr sz="1200" spc="-105" dirty="0">
                <a:latin typeface="Roboto Bk"/>
                <a:cs typeface="Roboto Bk"/>
              </a:rPr>
              <a:t>т</a:t>
            </a:r>
            <a:r>
              <a:rPr sz="1200" spc="-65" dirty="0">
                <a:latin typeface="Roboto Bk"/>
                <a:cs typeface="Roboto Bk"/>
              </a:rPr>
              <a:t>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80" dirty="0">
                <a:latin typeface="Roboto Bk"/>
                <a:cs typeface="Roboto Bk"/>
              </a:rPr>
              <a:t>д</a:t>
            </a:r>
            <a:r>
              <a:rPr sz="1200" spc="-65" dirty="0">
                <a:latin typeface="Roboto Bk"/>
                <a:cs typeface="Roboto Bk"/>
              </a:rPr>
              <a:t>ип</a:t>
            </a:r>
            <a:r>
              <a:rPr sz="1200" spc="-70" dirty="0">
                <a:latin typeface="Roboto Bk"/>
                <a:cs typeface="Roboto Bk"/>
              </a:rPr>
              <a:t>л</a:t>
            </a:r>
            <a:r>
              <a:rPr sz="1200" spc="-80" dirty="0">
                <a:latin typeface="Roboto Bk"/>
                <a:cs typeface="Roboto Bk"/>
              </a:rPr>
              <a:t>о</a:t>
            </a:r>
            <a:r>
              <a:rPr sz="1200" spc="-150" dirty="0">
                <a:latin typeface="Roboto Bk"/>
                <a:cs typeface="Roboto Bk"/>
              </a:rPr>
              <a:t>м</a:t>
            </a:r>
            <a:r>
              <a:rPr sz="1200" spc="-65" dirty="0">
                <a:latin typeface="Roboto Bk"/>
                <a:cs typeface="Roboto Bk"/>
              </a:rPr>
              <a:t>ен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п</a:t>
            </a:r>
            <a:r>
              <a:rPr sz="1200" spc="-80" dirty="0">
                <a:latin typeface="Roboto Bk"/>
                <a:cs typeface="Roboto Bk"/>
              </a:rPr>
              <a:t>ро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125" dirty="0">
                <a:latin typeface="Roboto Bk"/>
                <a:cs typeface="Roboto Bk"/>
              </a:rPr>
              <a:t>к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50" dirty="0">
                <a:latin typeface="Roboto Bk"/>
                <a:cs typeface="Roboto Bk"/>
              </a:rPr>
              <a:t>.</a:t>
            </a:r>
            <a:endParaRPr sz="1200" dirty="0">
              <a:latin typeface="Roboto Bk"/>
              <a:cs typeface="Roboto B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002" y="4019550"/>
            <a:ext cx="3522979" cy="809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spc="-105" dirty="0">
                <a:latin typeface="Roboto Bk"/>
                <a:cs typeface="Roboto Bk"/>
              </a:rPr>
              <a:t>Избор</a:t>
            </a:r>
            <a:r>
              <a:rPr sz="1200" spc="-10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на </a:t>
            </a:r>
            <a:r>
              <a:rPr sz="1200" spc="-80" dirty="0">
                <a:latin typeface="Roboto Bk"/>
                <a:cs typeface="Roboto Bk"/>
              </a:rPr>
              <a:t>вариант </a:t>
            </a:r>
            <a:r>
              <a:rPr sz="1200" spc="-105" dirty="0">
                <a:latin typeface="Roboto Bk"/>
                <a:cs typeface="Roboto Bk"/>
              </a:rPr>
              <a:t>за</a:t>
            </a:r>
            <a:r>
              <a:rPr sz="1200" spc="-100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изпита</a:t>
            </a:r>
            <a:r>
              <a:rPr sz="1200" spc="-8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се </a:t>
            </a:r>
            <a:r>
              <a:rPr sz="1200" spc="-75" dirty="0">
                <a:latin typeface="Roboto Bk"/>
                <a:cs typeface="Roboto Bk"/>
              </a:rPr>
              <a:t>прави в </a:t>
            </a:r>
            <a:r>
              <a:rPr sz="1200" spc="-85" dirty="0">
                <a:latin typeface="Roboto Bk"/>
                <a:cs typeface="Roboto Bk"/>
              </a:rPr>
              <a:t>заявлението </a:t>
            </a:r>
            <a:r>
              <a:rPr sz="1200" spc="-105" dirty="0">
                <a:latin typeface="Roboto Bk"/>
                <a:cs typeface="Roboto Bk"/>
              </a:rPr>
              <a:t>за </a:t>
            </a:r>
            <a:r>
              <a:rPr sz="1200" spc="-285" dirty="0">
                <a:latin typeface="Roboto Bk"/>
                <a:cs typeface="Roboto Bk"/>
              </a:rPr>
              <a:t> </a:t>
            </a:r>
            <a:r>
              <a:rPr sz="1200" spc="-180" dirty="0">
                <a:latin typeface="Roboto Bk"/>
                <a:cs typeface="Roboto Bk"/>
              </a:rPr>
              <a:t>д</a:t>
            </a:r>
            <a:r>
              <a:rPr sz="1200" spc="-80" dirty="0">
                <a:latin typeface="Roboto Bk"/>
                <a:cs typeface="Roboto Bk"/>
              </a:rPr>
              <a:t>о</a:t>
            </a:r>
            <a:r>
              <a:rPr sz="1200" spc="-95" dirty="0">
                <a:latin typeface="Roboto Bk"/>
                <a:cs typeface="Roboto Bk"/>
              </a:rPr>
              <a:t>пу</a:t>
            </a:r>
            <a:r>
              <a:rPr sz="1200" spc="-65" dirty="0">
                <a:latin typeface="Roboto Bk"/>
                <a:cs typeface="Roboto Bk"/>
              </a:rPr>
              <a:t>с</a:t>
            </a:r>
            <a:r>
              <a:rPr sz="1200" spc="-125" dirty="0">
                <a:latin typeface="Roboto Bk"/>
                <a:cs typeface="Roboto Bk"/>
              </a:rPr>
              <a:t>к</a:t>
            </a:r>
            <a:r>
              <a:rPr sz="1200" spc="-65" dirty="0">
                <a:latin typeface="Roboto Bk"/>
                <a:cs typeface="Roboto Bk"/>
              </a:rPr>
              <a:t>ане</a:t>
            </a:r>
            <a:r>
              <a:rPr sz="1200" spc="-45" dirty="0">
                <a:latin typeface="Roboto Bk"/>
                <a:cs typeface="Roboto Bk"/>
              </a:rPr>
              <a:t> </a:t>
            </a:r>
            <a:r>
              <a:rPr sz="1200" spc="-180" dirty="0">
                <a:latin typeface="Roboto Bk"/>
                <a:cs typeface="Roboto Bk"/>
              </a:rPr>
              <a:t>д</a:t>
            </a:r>
            <a:r>
              <a:rPr sz="1200" spc="-75" dirty="0">
                <a:latin typeface="Roboto Bk"/>
                <a:cs typeface="Roboto Bk"/>
              </a:rPr>
              <a:t>о</a:t>
            </a:r>
            <a:r>
              <a:rPr sz="1200" spc="-40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из</a:t>
            </a:r>
            <a:r>
              <a:rPr sz="1200" spc="-85" dirty="0">
                <a:latin typeface="Roboto Bk"/>
                <a:cs typeface="Roboto Bk"/>
              </a:rPr>
              <a:t>пи</a:t>
            </a:r>
            <a:r>
              <a:rPr sz="1200" spc="-90" dirty="0">
                <a:latin typeface="Roboto Bk"/>
                <a:cs typeface="Roboto Bk"/>
              </a:rPr>
              <a:t>т</a:t>
            </a:r>
            <a:r>
              <a:rPr sz="1200" spc="-114" dirty="0">
                <a:latin typeface="Roboto Bk"/>
                <a:cs typeface="Roboto Bk"/>
              </a:rPr>
              <a:t>,</a:t>
            </a:r>
            <a:r>
              <a:rPr sz="1200" spc="-1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не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70" dirty="0">
                <a:latin typeface="Roboto Bk"/>
                <a:cs typeface="Roboto Bk"/>
              </a:rPr>
              <a:t>п</a:t>
            </a:r>
            <a:r>
              <a:rPr sz="1200" spc="-75" dirty="0">
                <a:latin typeface="Roboto Bk"/>
                <a:cs typeface="Roboto Bk"/>
              </a:rPr>
              <a:t>о</a:t>
            </a:r>
            <a:r>
              <a:rPr sz="1200" spc="-245" dirty="0">
                <a:latin typeface="Roboto"/>
                <a:cs typeface="Roboto"/>
              </a:rPr>
              <a:t>-</a:t>
            </a:r>
            <a:r>
              <a:rPr sz="1200" spc="-125" dirty="0">
                <a:latin typeface="Roboto Bk"/>
                <a:cs typeface="Roboto Bk"/>
              </a:rPr>
              <a:t>к</a:t>
            </a:r>
            <a:r>
              <a:rPr sz="1200" spc="-130" dirty="0">
                <a:latin typeface="Roboto Bk"/>
                <a:cs typeface="Roboto Bk"/>
              </a:rPr>
              <a:t>ъ</a:t>
            </a:r>
            <a:r>
              <a:rPr sz="1200" spc="-65" dirty="0">
                <a:latin typeface="Roboto Bk"/>
                <a:cs typeface="Roboto Bk"/>
              </a:rPr>
              <a:t>сн</a:t>
            </a:r>
            <a:r>
              <a:rPr sz="1200" spc="-75" dirty="0">
                <a:latin typeface="Roboto Bk"/>
                <a:cs typeface="Roboto Bk"/>
              </a:rPr>
              <a:t>о</a:t>
            </a:r>
            <a:r>
              <a:rPr sz="1200" spc="-40" dirty="0">
                <a:latin typeface="Roboto Bk"/>
                <a:cs typeface="Roboto Bk"/>
              </a:rPr>
              <a:t> </a:t>
            </a:r>
            <a:r>
              <a:rPr sz="1200" spc="-110" dirty="0">
                <a:latin typeface="Roboto Bk"/>
                <a:cs typeface="Roboto Bk"/>
              </a:rPr>
              <a:t>о</a:t>
            </a:r>
            <a:r>
              <a:rPr sz="1200" spc="-95" dirty="0">
                <a:latin typeface="Roboto Bk"/>
                <a:cs typeface="Roboto Bk"/>
              </a:rPr>
              <a:t>т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п</a:t>
            </a:r>
            <a:r>
              <a:rPr sz="1200" spc="-95" dirty="0">
                <a:latin typeface="Roboto Bk"/>
                <a:cs typeface="Roboto Bk"/>
              </a:rPr>
              <a:t>ет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150" dirty="0">
                <a:latin typeface="Roboto Bk"/>
                <a:cs typeface="Roboto Bk"/>
              </a:rPr>
              <a:t>м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70" dirty="0">
                <a:latin typeface="Roboto Bk"/>
                <a:cs typeface="Roboto Bk"/>
              </a:rPr>
              <a:t>с</a:t>
            </a:r>
            <a:r>
              <a:rPr sz="1200" spc="-85" dirty="0">
                <a:latin typeface="Roboto Bk"/>
                <a:cs typeface="Roboto Bk"/>
              </a:rPr>
              <a:t>е</a:t>
            </a:r>
            <a:r>
              <a:rPr sz="1200" spc="-105" dirty="0">
                <a:latin typeface="Roboto Bk"/>
                <a:cs typeface="Roboto Bk"/>
              </a:rPr>
              <a:t>ц</a:t>
            </a:r>
            <a:r>
              <a:rPr sz="1200" spc="-65" dirty="0">
                <a:latin typeface="Roboto Bk"/>
                <a:cs typeface="Roboto Bk"/>
              </a:rPr>
              <a:t>а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п</a:t>
            </a:r>
            <a:r>
              <a:rPr sz="1200" spc="-80" dirty="0">
                <a:latin typeface="Roboto Bk"/>
                <a:cs typeface="Roboto Bk"/>
              </a:rPr>
              <a:t>р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180" dirty="0">
                <a:latin typeface="Roboto Bk"/>
                <a:cs typeface="Roboto Bk"/>
              </a:rPr>
              <a:t>д</a:t>
            </a:r>
            <a:r>
              <a:rPr sz="1200" spc="-40" dirty="0">
                <a:latin typeface="Roboto Bk"/>
                <a:cs typeface="Roboto Bk"/>
              </a:rPr>
              <a:t>и  </a:t>
            </a:r>
            <a:r>
              <a:rPr sz="1200" spc="-105" dirty="0">
                <a:latin typeface="Roboto Bk"/>
                <a:cs typeface="Roboto Bk"/>
              </a:rPr>
              <a:t>из</a:t>
            </a:r>
            <a:r>
              <a:rPr sz="1200" spc="-85" dirty="0">
                <a:latin typeface="Roboto Bk"/>
                <a:cs typeface="Roboto Bk"/>
              </a:rPr>
              <a:t>пи</a:t>
            </a:r>
            <a:r>
              <a:rPr sz="1200" spc="-90" dirty="0">
                <a:latin typeface="Roboto Bk"/>
                <a:cs typeface="Roboto Bk"/>
              </a:rPr>
              <a:t>т</a:t>
            </a:r>
            <a:r>
              <a:rPr sz="1200" spc="-85" dirty="0">
                <a:latin typeface="Roboto Bk"/>
                <a:cs typeface="Roboto Bk"/>
              </a:rPr>
              <a:t>на</a:t>
            </a:r>
            <a:r>
              <a:rPr sz="1200" spc="-95" dirty="0">
                <a:latin typeface="Roboto Bk"/>
                <a:cs typeface="Roboto Bk"/>
              </a:rPr>
              <a:t>т</a:t>
            </a:r>
            <a:r>
              <a:rPr sz="1200" spc="-65" dirty="0">
                <a:latin typeface="Roboto Bk"/>
                <a:cs typeface="Roboto Bk"/>
              </a:rPr>
              <a:t>а</a:t>
            </a:r>
            <a:r>
              <a:rPr sz="1200" spc="-10" dirty="0">
                <a:latin typeface="Roboto Bk"/>
                <a:cs typeface="Roboto Bk"/>
              </a:rPr>
              <a:t> </a:t>
            </a:r>
            <a:r>
              <a:rPr sz="1200" spc="-70" dirty="0">
                <a:latin typeface="Roboto Bk"/>
                <a:cs typeface="Roboto Bk"/>
              </a:rPr>
              <a:t>с</a:t>
            </a:r>
            <a:r>
              <a:rPr sz="1200" spc="-65" dirty="0">
                <a:latin typeface="Roboto Bk"/>
                <a:cs typeface="Roboto Bk"/>
              </a:rPr>
              <a:t>еси</a:t>
            </a:r>
            <a:r>
              <a:rPr sz="1200" spc="-80" dirty="0">
                <a:latin typeface="Roboto Bk"/>
                <a:cs typeface="Roboto Bk"/>
              </a:rPr>
              <a:t>я.</a:t>
            </a:r>
            <a:endParaRPr sz="1200" dirty="0">
              <a:latin typeface="Roboto Bk"/>
              <a:cs typeface="Roboto B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85710" y="1335582"/>
            <a:ext cx="369062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-85" dirty="0">
                <a:latin typeface="Roboto Bk"/>
                <a:cs typeface="Roboto Bk"/>
              </a:rPr>
              <a:t>Дипломният </a:t>
            </a:r>
            <a:r>
              <a:rPr sz="1200" spc="-90" dirty="0">
                <a:latin typeface="Roboto Bk"/>
                <a:cs typeface="Roboto Bk"/>
              </a:rPr>
              <a:t>проект </a:t>
            </a:r>
            <a:r>
              <a:rPr sz="1200" spc="-65" dirty="0">
                <a:latin typeface="Roboto Bk"/>
                <a:cs typeface="Roboto Bk"/>
              </a:rPr>
              <a:t>е </a:t>
            </a:r>
            <a:r>
              <a:rPr sz="1200" spc="-100" dirty="0">
                <a:latin typeface="Roboto Bk"/>
                <a:cs typeface="Roboto Bk"/>
              </a:rPr>
              <a:t>теоретико</a:t>
            </a:r>
            <a:r>
              <a:rPr sz="1200" spc="-100" dirty="0">
                <a:latin typeface="Roboto"/>
                <a:cs typeface="Roboto"/>
              </a:rPr>
              <a:t>-</a:t>
            </a:r>
            <a:r>
              <a:rPr sz="1200" spc="-100" dirty="0">
                <a:latin typeface="Roboto Bk"/>
                <a:cs typeface="Roboto Bk"/>
              </a:rPr>
              <a:t>практическа </a:t>
            </a:r>
            <a:r>
              <a:rPr sz="1200" spc="-95" dirty="0">
                <a:latin typeface="Roboto Bk"/>
                <a:cs typeface="Roboto Bk"/>
              </a:rPr>
              <a:t>разработка </a:t>
            </a:r>
            <a:r>
              <a:rPr sz="1200" spc="-9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на </a:t>
            </a:r>
            <a:r>
              <a:rPr sz="1200" spc="-105" dirty="0">
                <a:latin typeface="Roboto Bk"/>
                <a:cs typeface="Roboto Bk"/>
              </a:rPr>
              <a:t>тема възложена </a:t>
            </a:r>
            <a:r>
              <a:rPr sz="1200" spc="-65" dirty="0">
                <a:latin typeface="Roboto Bk"/>
                <a:cs typeface="Roboto Bk"/>
              </a:rPr>
              <a:t>на </a:t>
            </a:r>
            <a:r>
              <a:rPr sz="1200" spc="-85" dirty="0">
                <a:latin typeface="Roboto Bk"/>
                <a:cs typeface="Roboto Bk"/>
              </a:rPr>
              <a:t>ученика </a:t>
            </a:r>
            <a:r>
              <a:rPr sz="1200" spc="-60" dirty="0">
                <a:latin typeface="Roboto Bk"/>
                <a:cs typeface="Roboto Bk"/>
              </a:rPr>
              <a:t>с </a:t>
            </a:r>
            <a:r>
              <a:rPr sz="1200" spc="-90" dirty="0">
                <a:latin typeface="Roboto Bk"/>
                <a:cs typeface="Roboto Bk"/>
              </a:rPr>
              <a:t>индивидуално задание. </a:t>
            </a:r>
            <a:r>
              <a:rPr sz="1200" spc="-85" dirty="0">
                <a:latin typeface="Roboto Bk"/>
                <a:cs typeface="Roboto Bk"/>
              </a:rPr>
              <a:t> </a:t>
            </a:r>
            <a:r>
              <a:rPr sz="1200" spc="-120" dirty="0">
                <a:latin typeface="Roboto Bk"/>
                <a:cs typeface="Roboto Bk"/>
              </a:rPr>
              <a:t>Из</a:t>
            </a:r>
            <a:r>
              <a:rPr sz="1200" spc="-85" dirty="0">
                <a:latin typeface="Roboto Bk"/>
                <a:cs typeface="Roboto Bk"/>
              </a:rPr>
              <a:t>пи</a:t>
            </a:r>
            <a:r>
              <a:rPr sz="1200" spc="-90" dirty="0">
                <a:latin typeface="Roboto Bk"/>
                <a:cs typeface="Roboto Bk"/>
              </a:rPr>
              <a:t>т</a:t>
            </a:r>
            <a:r>
              <a:rPr sz="1200" spc="-130" dirty="0">
                <a:latin typeface="Roboto Bk"/>
                <a:cs typeface="Roboto Bk"/>
              </a:rPr>
              <a:t>ъ</a:t>
            </a:r>
            <a:r>
              <a:rPr sz="1200" spc="-125" dirty="0">
                <a:latin typeface="Roboto Bk"/>
                <a:cs typeface="Roboto Bk"/>
              </a:rPr>
              <a:t>т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се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п</a:t>
            </a:r>
            <a:r>
              <a:rPr sz="1200" spc="-80" dirty="0">
                <a:latin typeface="Roboto Bk"/>
                <a:cs typeface="Roboto Bk"/>
              </a:rPr>
              <a:t>ров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240" dirty="0">
                <a:latin typeface="Roboto Bk"/>
                <a:cs typeface="Roboto Bk"/>
              </a:rPr>
              <a:t>ж</a:t>
            </a:r>
            <a:r>
              <a:rPr sz="1200" spc="-180" dirty="0">
                <a:latin typeface="Roboto Bk"/>
                <a:cs typeface="Roboto Bk"/>
              </a:rPr>
              <a:t>д</a:t>
            </a:r>
            <a:r>
              <a:rPr sz="1200" spc="-65" dirty="0">
                <a:latin typeface="Roboto Bk"/>
                <a:cs typeface="Roboto Bk"/>
              </a:rPr>
              <a:t>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в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180" dirty="0">
                <a:latin typeface="Roboto Bk"/>
                <a:cs typeface="Roboto Bk"/>
              </a:rPr>
              <a:t>д</a:t>
            </a:r>
            <a:r>
              <a:rPr sz="1200" spc="-80" dirty="0">
                <a:latin typeface="Roboto Bk"/>
                <a:cs typeface="Roboto Bk"/>
              </a:rPr>
              <a:t>в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80" dirty="0">
                <a:latin typeface="Roboto Bk"/>
                <a:cs typeface="Roboto Bk"/>
              </a:rPr>
              <a:t>час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75" dirty="0">
                <a:latin typeface="Roboto Bk"/>
                <a:cs typeface="Roboto Bk"/>
              </a:rPr>
              <a:t>и:</a:t>
            </a:r>
            <a:endParaRPr sz="1200" dirty="0">
              <a:latin typeface="Roboto Bk"/>
              <a:cs typeface="Roboto Bk"/>
            </a:endParaRPr>
          </a:p>
          <a:p>
            <a:pPr marL="184785" indent="-172720" algn="just">
              <a:lnSpc>
                <a:spcPct val="150000"/>
              </a:lnSpc>
              <a:buSzPct val="95833"/>
              <a:buFont typeface="Microsoft Sans Serif"/>
              <a:buChar char="•"/>
              <a:tabLst>
                <a:tab pos="185420" algn="l"/>
              </a:tabLst>
            </a:pPr>
            <a:r>
              <a:rPr sz="1200" spc="-125" dirty="0">
                <a:latin typeface="Roboto Bk"/>
                <a:cs typeface="Roboto Bk"/>
              </a:rPr>
              <a:t>защита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ДП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в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b="1" spc="-90" dirty="0">
                <a:latin typeface="Roboto Bk"/>
                <a:cs typeface="Roboto Bk"/>
              </a:rPr>
              <a:t>теоретичната</a:t>
            </a:r>
            <a:r>
              <a:rPr sz="1200" dirty="0">
                <a:latin typeface="Roboto Bk"/>
                <a:cs typeface="Roboto Bk"/>
              </a:rPr>
              <a:t> </a:t>
            </a:r>
            <a:r>
              <a:rPr sz="1200" spc="-95" dirty="0">
                <a:latin typeface="Roboto Bk"/>
                <a:cs typeface="Roboto Bk"/>
              </a:rPr>
              <a:t>част</a:t>
            </a:r>
            <a:r>
              <a:rPr sz="1200" spc="-95" dirty="0">
                <a:solidFill>
                  <a:srgbClr val="141F29"/>
                </a:solidFill>
                <a:latin typeface="Roboto Bk"/>
                <a:cs typeface="Roboto Bk"/>
              </a:rPr>
              <a:t>;</a:t>
            </a:r>
            <a:endParaRPr sz="1200" dirty="0">
              <a:latin typeface="Roboto Bk"/>
              <a:cs typeface="Roboto Bk"/>
            </a:endParaRPr>
          </a:p>
          <a:p>
            <a:pPr marL="184785" indent="-172720" algn="just">
              <a:lnSpc>
                <a:spcPct val="150000"/>
              </a:lnSpc>
              <a:buSzPct val="95833"/>
              <a:buFont typeface="Microsoft Sans Serif"/>
              <a:buChar char="•"/>
              <a:tabLst>
                <a:tab pos="185420" algn="l"/>
              </a:tabLst>
            </a:pPr>
            <a:r>
              <a:rPr sz="1200" spc="-145" dirty="0">
                <a:latin typeface="Roboto Bk"/>
                <a:cs typeface="Roboto Bk"/>
              </a:rPr>
              <a:t>з</a:t>
            </a:r>
            <a:r>
              <a:rPr sz="1200" spc="-114" dirty="0">
                <a:latin typeface="Roboto Bk"/>
                <a:cs typeface="Roboto Bk"/>
              </a:rPr>
              <a:t>а</a:t>
            </a:r>
            <a:r>
              <a:rPr sz="1200" spc="-210" dirty="0">
                <a:latin typeface="Roboto Bk"/>
                <a:cs typeface="Roboto Bk"/>
              </a:rPr>
              <a:t>щ</a:t>
            </a:r>
            <a:r>
              <a:rPr sz="1200" spc="-100" dirty="0">
                <a:latin typeface="Roboto Bk"/>
                <a:cs typeface="Roboto Bk"/>
              </a:rPr>
              <a:t>и</a:t>
            </a:r>
            <a:r>
              <a:rPr sz="1200" spc="-105" dirty="0">
                <a:latin typeface="Roboto Bk"/>
                <a:cs typeface="Roboto Bk"/>
              </a:rPr>
              <a:t>т</a:t>
            </a:r>
            <a:r>
              <a:rPr sz="1200" spc="-65" dirty="0">
                <a:latin typeface="Roboto Bk"/>
                <a:cs typeface="Roboto Bk"/>
              </a:rPr>
              <a:t>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40" dirty="0">
                <a:latin typeface="Roboto Bk"/>
                <a:cs typeface="Roboto Bk"/>
              </a:rPr>
              <a:t>Д</a:t>
            </a:r>
            <a:r>
              <a:rPr sz="1200" spc="-105" dirty="0">
                <a:latin typeface="Roboto Bk"/>
                <a:cs typeface="Roboto Bk"/>
              </a:rPr>
              <a:t>П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в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b="1" spc="-75" dirty="0">
                <a:latin typeface="Roboto Bk"/>
                <a:cs typeface="Roboto Bk"/>
              </a:rPr>
              <a:t>п</a:t>
            </a:r>
            <a:r>
              <a:rPr sz="1200" b="1" spc="-80" dirty="0">
                <a:latin typeface="Roboto Bk"/>
                <a:cs typeface="Roboto Bk"/>
              </a:rPr>
              <a:t>р</a:t>
            </a:r>
            <a:r>
              <a:rPr sz="1200" b="1" spc="-95" dirty="0">
                <a:latin typeface="Roboto Bk"/>
                <a:cs typeface="Roboto Bk"/>
              </a:rPr>
              <a:t>ак</a:t>
            </a:r>
            <a:r>
              <a:rPr sz="1200" b="1" spc="-135" dirty="0">
                <a:latin typeface="Roboto Bk"/>
                <a:cs typeface="Roboto Bk"/>
              </a:rPr>
              <a:t>т</a:t>
            </a:r>
            <a:r>
              <a:rPr sz="1200" b="1" spc="-80" dirty="0">
                <a:latin typeface="Roboto Bk"/>
                <a:cs typeface="Roboto Bk"/>
              </a:rPr>
              <a:t>иче</a:t>
            </a:r>
            <a:r>
              <a:rPr sz="1200" b="1" spc="-65" dirty="0">
                <a:latin typeface="Roboto Bk"/>
                <a:cs typeface="Roboto Bk"/>
              </a:rPr>
              <a:t>с</a:t>
            </a:r>
            <a:r>
              <a:rPr sz="1200" b="1" spc="-125" dirty="0">
                <a:latin typeface="Roboto Bk"/>
                <a:cs typeface="Roboto Bk"/>
              </a:rPr>
              <a:t>к</a:t>
            </a:r>
            <a:r>
              <a:rPr sz="1200" b="1" spc="-95" dirty="0">
                <a:latin typeface="Roboto Bk"/>
                <a:cs typeface="Roboto Bk"/>
              </a:rPr>
              <a:t>а</a:t>
            </a:r>
            <a:r>
              <a:rPr sz="1200" b="1" spc="-105" dirty="0">
                <a:latin typeface="Roboto Bk"/>
                <a:cs typeface="Roboto Bk"/>
              </a:rPr>
              <a:t>т</a:t>
            </a:r>
            <a:r>
              <a:rPr sz="1200" b="1" spc="-65" dirty="0">
                <a:latin typeface="Roboto Bk"/>
                <a:cs typeface="Roboto Bk"/>
              </a:rPr>
              <a:t>а</a:t>
            </a:r>
            <a:r>
              <a:rPr sz="1200" b="1" spc="-10" dirty="0">
                <a:latin typeface="Roboto Bk"/>
                <a:cs typeface="Roboto Bk"/>
              </a:rPr>
              <a:t> </a:t>
            </a:r>
            <a:r>
              <a:rPr sz="1200" spc="-80" dirty="0">
                <a:latin typeface="Roboto Bk"/>
                <a:cs typeface="Roboto Bk"/>
              </a:rPr>
              <a:t>час</a:t>
            </a:r>
            <a:r>
              <a:rPr sz="1200" spc="-130" dirty="0">
                <a:latin typeface="Roboto Bk"/>
                <a:cs typeface="Roboto Bk"/>
              </a:rPr>
              <a:t>т</a:t>
            </a:r>
            <a:r>
              <a:rPr sz="1200" spc="-50" dirty="0">
                <a:latin typeface="Roboto Bk"/>
                <a:cs typeface="Roboto Bk"/>
              </a:rPr>
              <a:t>.</a:t>
            </a:r>
            <a:endParaRPr sz="1200" dirty="0">
              <a:latin typeface="Roboto Bk"/>
              <a:cs typeface="Roboto B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00775" y="2980694"/>
            <a:ext cx="429082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bg-BG" sz="1200" spc="-95" dirty="0" smtClean="0">
                <a:latin typeface="Roboto Bk"/>
                <a:cs typeface="Roboto Bk"/>
              </a:rPr>
              <a:t>Срокове за и</a:t>
            </a:r>
            <a:r>
              <a:rPr sz="1200" spc="-95" dirty="0" err="1" smtClean="0">
                <a:latin typeface="Roboto Bk"/>
                <a:cs typeface="Roboto Bk"/>
              </a:rPr>
              <a:t>ндивидуалните</a:t>
            </a:r>
            <a:r>
              <a:rPr sz="1200" spc="-95" dirty="0" smtClean="0">
                <a:latin typeface="Roboto Bk"/>
                <a:cs typeface="Roboto Bk"/>
              </a:rPr>
              <a:t> </a:t>
            </a:r>
            <a:r>
              <a:rPr sz="1200" spc="-95" dirty="0">
                <a:latin typeface="Roboto Bk"/>
                <a:cs typeface="Roboto Bk"/>
              </a:rPr>
              <a:t>задания </a:t>
            </a:r>
            <a:r>
              <a:rPr sz="1200" spc="-105" dirty="0">
                <a:latin typeface="Roboto Bk"/>
                <a:cs typeface="Roboto Bk"/>
              </a:rPr>
              <a:t>за</a:t>
            </a:r>
            <a:r>
              <a:rPr sz="1200" spc="-100" dirty="0">
                <a:latin typeface="Roboto Bk"/>
                <a:cs typeface="Roboto Bk"/>
              </a:rPr>
              <a:t> </a:t>
            </a:r>
            <a:r>
              <a:rPr sz="1200" spc="-95" dirty="0">
                <a:latin typeface="Roboto Bk"/>
                <a:cs typeface="Roboto Bk"/>
              </a:rPr>
              <a:t>дипломните</a:t>
            </a:r>
            <a:r>
              <a:rPr sz="1200" spc="-90" dirty="0">
                <a:latin typeface="Roboto Bk"/>
                <a:cs typeface="Roboto Bk"/>
              </a:rPr>
              <a:t> </a:t>
            </a:r>
            <a:r>
              <a:rPr sz="1200" spc="-90" dirty="0" err="1">
                <a:latin typeface="Roboto Bk"/>
                <a:cs typeface="Roboto Bk"/>
              </a:rPr>
              <a:t>проекти</a:t>
            </a:r>
            <a:r>
              <a:rPr sz="1200" spc="-85" dirty="0">
                <a:latin typeface="Roboto Bk"/>
                <a:cs typeface="Roboto Bk"/>
              </a:rPr>
              <a:t> </a:t>
            </a:r>
            <a:r>
              <a:rPr sz="1200" spc="-65" dirty="0" smtClean="0">
                <a:latin typeface="Roboto Bk"/>
                <a:cs typeface="Roboto Bk"/>
              </a:rPr>
              <a:t> </a:t>
            </a:r>
            <a:r>
              <a:rPr sz="1200" spc="-60" dirty="0" smtClean="0">
                <a:latin typeface="Roboto Bk"/>
                <a:cs typeface="Roboto Bk"/>
              </a:rPr>
              <a:t> </a:t>
            </a:r>
            <a:endParaRPr lang="bg-BG" sz="1200" spc="-60" dirty="0" smtClean="0">
              <a:latin typeface="Roboto Bk"/>
              <a:cs typeface="Roboto Bk"/>
            </a:endParaRPr>
          </a:p>
          <a:p>
            <a:pPr marL="184150" marR="5080" indent="-1714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1200" spc="-95" dirty="0" err="1" smtClean="0">
                <a:latin typeface="Roboto Bk"/>
                <a:cs typeface="Roboto Bk"/>
              </a:rPr>
              <a:t>връчва</a:t>
            </a:r>
            <a:r>
              <a:rPr lang="bg-BG" sz="1200" spc="-95" dirty="0" smtClean="0">
                <a:latin typeface="Roboto Bk"/>
                <a:cs typeface="Roboto Bk"/>
              </a:rPr>
              <a:t>не</a:t>
            </a:r>
            <a:r>
              <a:rPr sz="1200" spc="-90" dirty="0" smtClean="0">
                <a:latin typeface="Roboto Bk"/>
                <a:cs typeface="Roboto Bk"/>
              </a:rPr>
              <a:t> </a:t>
            </a:r>
            <a:r>
              <a:rPr sz="1200" spc="-65" dirty="0" err="1">
                <a:latin typeface="Roboto Bk"/>
                <a:cs typeface="Roboto Bk"/>
              </a:rPr>
              <a:t>на</a:t>
            </a:r>
            <a:r>
              <a:rPr sz="1200" spc="-65" dirty="0">
                <a:latin typeface="Roboto Bk"/>
                <a:cs typeface="Roboto Bk"/>
              </a:rPr>
              <a:t> </a:t>
            </a:r>
            <a:r>
              <a:rPr sz="1200" spc="-90" dirty="0" err="1" smtClean="0">
                <a:latin typeface="Roboto Bk"/>
                <a:cs typeface="Roboto Bk"/>
              </a:rPr>
              <a:t>учениците</a:t>
            </a:r>
            <a:r>
              <a:rPr lang="bg-BG" sz="1200" spc="-90" dirty="0" smtClean="0">
                <a:latin typeface="Roboto Bk"/>
                <a:cs typeface="Roboto Bk"/>
              </a:rPr>
              <a:t> - </a:t>
            </a:r>
            <a:r>
              <a:rPr sz="1200" spc="-85" dirty="0" smtClean="0">
                <a:latin typeface="Roboto Bk"/>
                <a:cs typeface="Roboto Bk"/>
              </a:rPr>
              <a:t> </a:t>
            </a:r>
            <a:r>
              <a:rPr lang="bg-BG" sz="1200" spc="-65" dirty="0" smtClean="0">
                <a:latin typeface="Roboto Bk"/>
                <a:cs typeface="Roboto Bk"/>
              </a:rPr>
              <a:t>до</a:t>
            </a:r>
            <a:r>
              <a:rPr sz="1200" spc="-65" dirty="0" smtClean="0">
                <a:latin typeface="Roboto Bk"/>
                <a:cs typeface="Roboto Bk"/>
              </a:rPr>
              <a:t> </a:t>
            </a:r>
            <a:r>
              <a:rPr sz="1200" spc="-105" dirty="0" smtClean="0">
                <a:latin typeface="Roboto Bk"/>
                <a:cs typeface="Roboto Bk"/>
              </a:rPr>
              <a:t>2</a:t>
            </a:r>
            <a:r>
              <a:rPr lang="bg-BG" sz="1200" spc="-105" dirty="0" smtClean="0">
                <a:latin typeface="Roboto Bk"/>
                <a:cs typeface="Roboto Bk"/>
              </a:rPr>
              <a:t>0 януари</a:t>
            </a:r>
            <a:r>
              <a:rPr sz="1200" spc="-85" dirty="0" smtClean="0">
                <a:latin typeface="Roboto Bk"/>
                <a:cs typeface="Roboto Bk"/>
              </a:rPr>
              <a:t> </a:t>
            </a:r>
            <a:r>
              <a:rPr sz="1200" spc="-110" dirty="0" smtClean="0">
                <a:latin typeface="Roboto Bk"/>
                <a:cs typeface="Roboto Bk"/>
              </a:rPr>
              <a:t>202</a:t>
            </a:r>
            <a:r>
              <a:rPr lang="bg-BG" sz="1200" spc="-110" dirty="0" smtClean="0">
                <a:latin typeface="Roboto Bk"/>
                <a:cs typeface="Roboto Bk"/>
              </a:rPr>
              <a:t>3</a:t>
            </a:r>
            <a:r>
              <a:rPr sz="1200" spc="-105" dirty="0" smtClean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г., </a:t>
            </a:r>
            <a:endParaRPr lang="bg-BG" sz="1200" spc="-75" dirty="0" smtClean="0">
              <a:latin typeface="Roboto Bk"/>
              <a:cs typeface="Roboto Bk"/>
            </a:endParaRPr>
          </a:p>
          <a:p>
            <a:pPr marL="184150" marR="5080" indent="-1714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1200" spc="-75" dirty="0" err="1" smtClean="0">
                <a:latin typeface="Roboto Bk"/>
                <a:cs typeface="Roboto Bk"/>
              </a:rPr>
              <a:t>п</a:t>
            </a:r>
            <a:r>
              <a:rPr sz="1200" spc="-80" dirty="0" err="1" smtClean="0">
                <a:latin typeface="Roboto Bk"/>
                <a:cs typeface="Roboto Bk"/>
              </a:rPr>
              <a:t>р</a:t>
            </a:r>
            <a:r>
              <a:rPr sz="1200" spc="-65" dirty="0" err="1" smtClean="0">
                <a:latin typeface="Roboto Bk"/>
                <a:cs typeface="Roboto Bk"/>
              </a:rPr>
              <a:t>е</a:t>
            </a:r>
            <a:r>
              <a:rPr sz="1200" spc="-180" dirty="0" err="1" smtClean="0">
                <a:latin typeface="Roboto Bk"/>
                <a:cs typeface="Roboto Bk"/>
              </a:rPr>
              <a:t>д</a:t>
            </a:r>
            <a:r>
              <a:rPr sz="1200" spc="-65" dirty="0" err="1" smtClean="0">
                <a:latin typeface="Roboto Bk"/>
                <a:cs typeface="Roboto Bk"/>
              </a:rPr>
              <a:t>а</a:t>
            </a:r>
            <a:r>
              <a:rPr sz="1200" spc="-75" dirty="0" err="1" smtClean="0">
                <a:latin typeface="Roboto Bk"/>
                <a:cs typeface="Roboto Bk"/>
              </a:rPr>
              <a:t>в</a:t>
            </a:r>
            <a:r>
              <a:rPr sz="1200" spc="-65" dirty="0" err="1" smtClean="0">
                <a:latin typeface="Roboto Bk"/>
                <a:cs typeface="Roboto Bk"/>
              </a:rPr>
              <a:t>ане</a:t>
            </a:r>
            <a:r>
              <a:rPr sz="1200" spc="-35" dirty="0" smtClean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80" dirty="0">
                <a:latin typeface="Roboto Bk"/>
                <a:cs typeface="Roboto Bk"/>
              </a:rPr>
              <a:t>д</a:t>
            </a:r>
            <a:r>
              <a:rPr sz="1200" spc="-65" dirty="0">
                <a:latin typeface="Roboto Bk"/>
                <a:cs typeface="Roboto Bk"/>
              </a:rPr>
              <a:t>ип</a:t>
            </a:r>
            <a:r>
              <a:rPr sz="1200" spc="-70" dirty="0">
                <a:latin typeface="Roboto Bk"/>
                <a:cs typeface="Roboto Bk"/>
              </a:rPr>
              <a:t>л</a:t>
            </a:r>
            <a:r>
              <a:rPr sz="1200" spc="-80" dirty="0">
                <a:latin typeface="Roboto Bk"/>
                <a:cs typeface="Roboto Bk"/>
              </a:rPr>
              <a:t>о</a:t>
            </a:r>
            <a:r>
              <a:rPr sz="1200" spc="-150" dirty="0">
                <a:latin typeface="Roboto Bk"/>
                <a:cs typeface="Roboto Bk"/>
              </a:rPr>
              <a:t>м</a:t>
            </a:r>
            <a:r>
              <a:rPr sz="1200" spc="-90" dirty="0">
                <a:latin typeface="Roboto Bk"/>
                <a:cs typeface="Roboto Bk"/>
              </a:rPr>
              <a:t>нит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75" dirty="0" err="1">
                <a:latin typeface="Roboto Bk"/>
                <a:cs typeface="Roboto Bk"/>
              </a:rPr>
              <a:t>п</a:t>
            </a:r>
            <a:r>
              <a:rPr sz="1200" spc="-80" dirty="0" err="1">
                <a:latin typeface="Roboto Bk"/>
                <a:cs typeface="Roboto Bk"/>
              </a:rPr>
              <a:t>ро</a:t>
            </a:r>
            <a:r>
              <a:rPr sz="1200" spc="-65" dirty="0" err="1">
                <a:latin typeface="Roboto Bk"/>
                <a:cs typeface="Roboto Bk"/>
              </a:rPr>
              <a:t>е</a:t>
            </a:r>
            <a:r>
              <a:rPr sz="1200" spc="-125" dirty="0" err="1">
                <a:latin typeface="Roboto Bk"/>
                <a:cs typeface="Roboto Bk"/>
              </a:rPr>
              <a:t>к</a:t>
            </a:r>
            <a:r>
              <a:rPr sz="1200" spc="-135" dirty="0" err="1">
                <a:latin typeface="Roboto Bk"/>
                <a:cs typeface="Roboto Bk"/>
              </a:rPr>
              <a:t>т</a:t>
            </a:r>
            <a:r>
              <a:rPr sz="1200" spc="-65" dirty="0" err="1">
                <a:latin typeface="Roboto Bk"/>
                <a:cs typeface="Roboto Bk"/>
              </a:rPr>
              <a:t>и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lang="bg-BG" sz="1200" spc="-15" dirty="0" smtClean="0">
                <a:latin typeface="Roboto Bk"/>
                <a:cs typeface="Roboto Bk"/>
              </a:rPr>
              <a:t> - до</a:t>
            </a:r>
            <a:r>
              <a:rPr sz="1200" spc="-35" dirty="0" smtClean="0">
                <a:latin typeface="Roboto Bk"/>
                <a:cs typeface="Roboto Bk"/>
              </a:rPr>
              <a:t> </a:t>
            </a:r>
            <a:r>
              <a:rPr sz="1200" spc="-110" dirty="0">
                <a:latin typeface="Roboto Bk"/>
                <a:cs typeface="Roboto Bk"/>
              </a:rPr>
              <a:t>1</a:t>
            </a:r>
            <a:r>
              <a:rPr sz="1200" spc="-105" dirty="0">
                <a:latin typeface="Roboto Bk"/>
                <a:cs typeface="Roboto Bk"/>
              </a:rPr>
              <a:t>9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70" dirty="0">
                <a:latin typeface="Roboto Bk"/>
                <a:cs typeface="Roboto Bk"/>
              </a:rPr>
              <a:t>ап</a:t>
            </a:r>
            <a:r>
              <a:rPr sz="1200" spc="-80" dirty="0">
                <a:latin typeface="Roboto Bk"/>
                <a:cs typeface="Roboto Bk"/>
              </a:rPr>
              <a:t>р</a:t>
            </a:r>
            <a:r>
              <a:rPr sz="1200" spc="-50" dirty="0">
                <a:latin typeface="Roboto Bk"/>
                <a:cs typeface="Roboto Bk"/>
              </a:rPr>
              <a:t>ил  </a:t>
            </a:r>
            <a:r>
              <a:rPr sz="1200" spc="-110" dirty="0">
                <a:latin typeface="Roboto Bk"/>
                <a:cs typeface="Roboto Bk"/>
              </a:rPr>
              <a:t>202</a:t>
            </a:r>
            <a:r>
              <a:rPr sz="1200" spc="-105" dirty="0">
                <a:latin typeface="Roboto Bk"/>
                <a:cs typeface="Roboto Bk"/>
              </a:rPr>
              <a:t>3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г</a:t>
            </a:r>
            <a:r>
              <a:rPr sz="1200" spc="-50" dirty="0">
                <a:latin typeface="Roboto Bk"/>
                <a:cs typeface="Roboto Bk"/>
              </a:rPr>
              <a:t>.</a:t>
            </a:r>
            <a:endParaRPr sz="1200" dirty="0">
              <a:latin typeface="Roboto Bk"/>
              <a:cs typeface="Roboto B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00775" y="4163733"/>
            <a:ext cx="374713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spc="-120" dirty="0">
                <a:latin typeface="Roboto Bk"/>
                <a:cs typeface="Roboto Bk"/>
              </a:rPr>
              <a:t>Защитата</a:t>
            </a:r>
            <a:r>
              <a:rPr sz="1200" spc="-114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на </a:t>
            </a:r>
            <a:r>
              <a:rPr sz="1200" spc="-75" dirty="0">
                <a:latin typeface="Roboto Bk"/>
                <a:cs typeface="Roboto Bk"/>
              </a:rPr>
              <a:t>ДП </a:t>
            </a:r>
            <a:r>
              <a:rPr lang="bg-BG" sz="1200" spc="-75" dirty="0" smtClean="0">
                <a:latin typeface="Roboto Bk"/>
                <a:cs typeface="Roboto Bk"/>
              </a:rPr>
              <a:t>в:</a:t>
            </a:r>
            <a:endParaRPr lang="bg-BG" sz="1200" spc="-75" dirty="0" smtClean="0">
              <a:latin typeface="Roboto Bk"/>
              <a:cs typeface="Roboto Bk"/>
            </a:endParaRPr>
          </a:p>
          <a:p>
            <a:pPr marL="184150" marR="5080" indent="-1714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1200" spc="-90" dirty="0" err="1" smtClean="0">
                <a:latin typeface="Roboto Bk"/>
                <a:cs typeface="Roboto Bk"/>
              </a:rPr>
              <a:t>теоретичната</a:t>
            </a:r>
            <a:r>
              <a:rPr sz="1200" spc="-85" dirty="0" smtClean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част </a:t>
            </a:r>
            <a:r>
              <a:rPr sz="1200" spc="-65" dirty="0">
                <a:latin typeface="Roboto Bk"/>
                <a:cs typeface="Roboto Bk"/>
              </a:rPr>
              <a:t>е на </a:t>
            </a:r>
            <a:r>
              <a:rPr sz="1200" spc="-105" dirty="0">
                <a:latin typeface="Roboto Bk"/>
                <a:cs typeface="Roboto Bk"/>
              </a:rPr>
              <a:t>23</a:t>
            </a:r>
            <a:r>
              <a:rPr sz="1200" spc="85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май </a:t>
            </a:r>
            <a:r>
              <a:rPr sz="1200" spc="-110" dirty="0">
                <a:latin typeface="Roboto Bk"/>
                <a:cs typeface="Roboto Bk"/>
              </a:rPr>
              <a:t>2023</a:t>
            </a:r>
            <a:r>
              <a:rPr sz="1200" spc="80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г., </a:t>
            </a:r>
            <a:endParaRPr lang="bg-BG" sz="1200" spc="-75" dirty="0" smtClean="0">
              <a:latin typeface="Roboto Bk"/>
              <a:cs typeface="Roboto Bk"/>
            </a:endParaRPr>
          </a:p>
          <a:p>
            <a:pPr marL="184150" marR="5080" indent="-1714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1200" spc="-75" dirty="0" err="1" smtClean="0">
                <a:latin typeface="Roboto Bk"/>
                <a:cs typeface="Roboto Bk"/>
              </a:rPr>
              <a:t>п</a:t>
            </a:r>
            <a:r>
              <a:rPr sz="1200" spc="-80" dirty="0" err="1" smtClean="0">
                <a:latin typeface="Roboto Bk"/>
                <a:cs typeface="Roboto Bk"/>
              </a:rPr>
              <a:t>р</a:t>
            </a:r>
            <a:r>
              <a:rPr sz="1200" spc="-95" dirty="0" err="1" smtClean="0">
                <a:latin typeface="Roboto Bk"/>
                <a:cs typeface="Roboto Bk"/>
              </a:rPr>
              <a:t>ак</a:t>
            </a:r>
            <a:r>
              <a:rPr sz="1200" spc="-135" dirty="0" err="1" smtClean="0">
                <a:latin typeface="Roboto Bk"/>
                <a:cs typeface="Roboto Bk"/>
              </a:rPr>
              <a:t>т</a:t>
            </a:r>
            <a:r>
              <a:rPr sz="1200" spc="-80" dirty="0" err="1" smtClean="0">
                <a:latin typeface="Roboto Bk"/>
                <a:cs typeface="Roboto Bk"/>
              </a:rPr>
              <a:t>иче</a:t>
            </a:r>
            <a:r>
              <a:rPr sz="1200" spc="-65" dirty="0" err="1" smtClean="0">
                <a:latin typeface="Roboto Bk"/>
                <a:cs typeface="Roboto Bk"/>
              </a:rPr>
              <a:t>с</a:t>
            </a:r>
            <a:r>
              <a:rPr sz="1200" spc="-125" dirty="0" err="1" smtClean="0">
                <a:latin typeface="Roboto Bk"/>
                <a:cs typeface="Roboto Bk"/>
              </a:rPr>
              <a:t>к</a:t>
            </a:r>
            <a:r>
              <a:rPr sz="1200" spc="-95" dirty="0" err="1" smtClean="0">
                <a:latin typeface="Roboto Bk"/>
                <a:cs typeface="Roboto Bk"/>
              </a:rPr>
              <a:t>а</a:t>
            </a:r>
            <a:r>
              <a:rPr sz="1200" spc="-105" dirty="0" err="1" smtClean="0">
                <a:latin typeface="Roboto Bk"/>
                <a:cs typeface="Roboto Bk"/>
              </a:rPr>
              <a:t>т</a:t>
            </a:r>
            <a:r>
              <a:rPr sz="1200" spc="-65" dirty="0" err="1" smtClean="0">
                <a:latin typeface="Roboto Bk"/>
                <a:cs typeface="Roboto Bk"/>
              </a:rPr>
              <a:t>а</a:t>
            </a:r>
            <a:r>
              <a:rPr sz="1200" spc="-25" dirty="0" smtClean="0">
                <a:latin typeface="Roboto Bk"/>
                <a:cs typeface="Roboto Bk"/>
              </a:rPr>
              <a:t> </a:t>
            </a:r>
            <a:r>
              <a:rPr sz="1200" spc="-80" dirty="0">
                <a:latin typeface="Roboto Bk"/>
                <a:cs typeface="Roboto Bk"/>
              </a:rPr>
              <a:t>час</a:t>
            </a:r>
            <a:r>
              <a:rPr sz="1200" spc="-125" dirty="0">
                <a:latin typeface="Roboto Bk"/>
                <a:cs typeface="Roboto Bk"/>
              </a:rPr>
              <a:t>т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65" dirty="0" err="1" smtClean="0">
                <a:latin typeface="Roboto Bk"/>
                <a:cs typeface="Roboto Bk"/>
              </a:rPr>
              <a:t>на</a:t>
            </a:r>
            <a:r>
              <a:rPr lang="bg-BG" sz="1200" spc="-65" dirty="0" smtClean="0">
                <a:latin typeface="Roboto Bk"/>
                <a:cs typeface="Roboto Bk"/>
              </a:rPr>
              <a:t> 26.05.2023 г.</a:t>
            </a:r>
            <a:endParaRPr sz="1200" dirty="0">
              <a:latin typeface="Roboto Bk"/>
              <a:cs typeface="Roboto B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38201" y="579636"/>
            <a:ext cx="6906440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pc="-295" dirty="0" smtClean="0"/>
              <a:t>ПРОДЪЛЖИТЕЛНОСТ </a:t>
            </a:r>
            <a:r>
              <a:rPr spc="-135" dirty="0" smtClean="0"/>
              <a:t> </a:t>
            </a:r>
            <a:r>
              <a:rPr spc="-270" dirty="0"/>
              <a:t>Н</a:t>
            </a:r>
            <a:r>
              <a:rPr spc="-170" dirty="0"/>
              <a:t>А</a:t>
            </a:r>
            <a:r>
              <a:rPr spc="-125" dirty="0"/>
              <a:t> </a:t>
            </a:r>
            <a:r>
              <a:rPr spc="-365" dirty="0"/>
              <a:t>М</a:t>
            </a:r>
            <a:r>
              <a:rPr spc="-260" dirty="0"/>
              <a:t>О</a:t>
            </a:r>
            <a:r>
              <a:rPr spc="-370" dirty="0"/>
              <a:t>Д</a:t>
            </a:r>
            <a:r>
              <a:rPr spc="-300" dirty="0"/>
              <a:t>У</a:t>
            </a:r>
            <a:r>
              <a:rPr spc="-290" dirty="0"/>
              <a:t>Л</a:t>
            </a:r>
            <a:r>
              <a:rPr spc="-254" dirty="0"/>
              <a:t>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95400" y="3714750"/>
            <a:ext cx="6553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70" dirty="0" err="1" smtClean="0">
                <a:latin typeface="Roboto Bk"/>
                <a:cs typeface="Roboto Bk"/>
              </a:rPr>
              <a:t>За</a:t>
            </a:r>
            <a:r>
              <a:rPr sz="1200" spc="-20" dirty="0" smtClean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зрелостниците</a:t>
            </a:r>
            <a:r>
              <a:rPr sz="1200" spc="-5" dirty="0">
                <a:latin typeface="Roboto Bk"/>
                <a:cs typeface="Roboto Bk"/>
              </a:rPr>
              <a:t> </a:t>
            </a:r>
            <a:r>
              <a:rPr sz="1200" spc="-85" dirty="0">
                <a:latin typeface="Roboto Bk"/>
                <a:cs typeface="Roboto Bk"/>
              </a:rPr>
              <a:t>със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СОП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има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допълнителни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+30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100" dirty="0">
                <a:latin typeface="Roboto Bk"/>
                <a:cs typeface="Roboto Bk"/>
              </a:rPr>
              <a:t>минути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за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работа</a:t>
            </a:r>
            <a:r>
              <a:rPr sz="1200" spc="10" dirty="0">
                <a:latin typeface="Roboto Bk"/>
                <a:cs typeface="Roboto Bk"/>
              </a:rPr>
              <a:t> </a:t>
            </a:r>
            <a:r>
              <a:rPr sz="1200" spc="-70" dirty="0">
                <a:latin typeface="Roboto Bk"/>
                <a:cs typeface="Roboto Bk"/>
              </a:rPr>
              <a:t>по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80" dirty="0">
                <a:latin typeface="Roboto Bk"/>
                <a:cs typeface="Roboto Bk"/>
              </a:rPr>
              <a:t>всеки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95" dirty="0" err="1">
                <a:latin typeface="Roboto Bk"/>
                <a:cs typeface="Roboto Bk"/>
              </a:rPr>
              <a:t>един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105" dirty="0" err="1" smtClean="0">
                <a:latin typeface="Roboto Bk"/>
                <a:cs typeface="Roboto Bk"/>
              </a:rPr>
              <a:t>от</a:t>
            </a:r>
            <a:r>
              <a:rPr lang="bg-BG" sz="1200" spc="-105" dirty="0" smtClean="0">
                <a:latin typeface="Roboto Bk"/>
                <a:cs typeface="Roboto Bk"/>
              </a:rPr>
              <a:t>  </a:t>
            </a:r>
            <a:r>
              <a:rPr sz="1200" spc="-110" dirty="0" err="1" smtClean="0">
                <a:latin typeface="Roboto Bk"/>
                <a:cs typeface="Roboto Bk"/>
              </a:rPr>
              <a:t>модулите</a:t>
            </a:r>
            <a:endParaRPr sz="1200" dirty="0">
              <a:latin typeface="Roboto Bk"/>
              <a:cs typeface="Roboto Bk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11193"/>
              </p:ext>
            </p:extLst>
          </p:nvPr>
        </p:nvGraphicFramePr>
        <p:xfrm>
          <a:off x="1676400" y="1892204"/>
          <a:ext cx="5927570" cy="1085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78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Д</a:t>
                      </a:r>
                      <a:r>
                        <a:rPr sz="1100" spc="-1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З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И</a:t>
                      </a:r>
                      <a:r>
                        <a:rPr sz="1100" spc="-7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П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О</a:t>
                      </a:r>
                      <a:r>
                        <a:rPr sz="1100" spc="-4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П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Р</a:t>
                      </a:r>
                      <a:r>
                        <a:rPr sz="1100" spc="-1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ЕД</a:t>
                      </a:r>
                      <a:r>
                        <a:rPr sz="1100" spc="-2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М</a:t>
                      </a:r>
                      <a:r>
                        <a:rPr sz="1100" spc="-2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Е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Т</a:t>
                      </a:r>
                      <a:endParaRPr sz="11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8356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spc="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В</a:t>
                      </a:r>
                      <a:r>
                        <a:rPr sz="1100" spc="-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р</a:t>
                      </a:r>
                      <a:r>
                        <a:rPr sz="1100" spc="-1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е</a:t>
                      </a:r>
                      <a:r>
                        <a:rPr sz="1100" spc="-2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м</a:t>
                      </a:r>
                      <a:r>
                        <a:rPr sz="1100" spc="-1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е</a:t>
                      </a:r>
                      <a:r>
                        <a:rPr sz="1100" spc="-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т</a:t>
                      </a:r>
                      <a:r>
                        <a:rPr sz="1100" spc="-2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р</a:t>
                      </a:r>
                      <a:r>
                        <a:rPr sz="1100" spc="-1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ае</a:t>
                      </a:r>
                      <a:r>
                        <a:rPr sz="1100" spc="-1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н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е</a:t>
                      </a:r>
                      <a:r>
                        <a:rPr sz="1100" spc="-8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в</a:t>
                      </a:r>
                      <a:r>
                        <a:rPr sz="1100" spc="-4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м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и</a:t>
                      </a:r>
                      <a:r>
                        <a:rPr sz="1100" spc="-1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н</a:t>
                      </a:r>
                      <a:r>
                        <a:rPr sz="1100" spc="-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у</a:t>
                      </a:r>
                      <a:r>
                        <a:rPr sz="1100" spc="-1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т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и</a:t>
                      </a:r>
                      <a:endParaRPr sz="1100">
                        <a:latin typeface="Roboto"/>
                        <a:cs typeface="Robo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1" spc="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М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оду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л</a:t>
                      </a:r>
                      <a:r>
                        <a:rPr sz="1100" b="1" spc="-3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1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1D6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1" spc="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М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оду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л</a:t>
                      </a:r>
                      <a:r>
                        <a:rPr sz="1100" b="1" spc="-3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2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1D6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1" spc="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М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оду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л</a:t>
                      </a:r>
                      <a:r>
                        <a:rPr sz="1100" b="1" spc="-3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3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1D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100" b="1" spc="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Б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ЕЛ</a:t>
                      </a:r>
                      <a:r>
                        <a:rPr sz="1100" b="1" spc="-4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1100" spc="-2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ООП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100" b="1" spc="-9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60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100" b="1" spc="-9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60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100" spc="-8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120</a:t>
                      </a:r>
                      <a:endParaRPr sz="1100" dirty="0">
                        <a:latin typeface="Roboto"/>
                        <a:cs typeface="Roboto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38200" y="406319"/>
            <a:ext cx="6240680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 smtClean="0"/>
              <a:t>С</a:t>
            </a:r>
            <a:r>
              <a:rPr spc="-245" dirty="0" smtClean="0"/>
              <a:t>К</a:t>
            </a:r>
            <a:r>
              <a:rPr spc="-195" dirty="0" smtClean="0"/>
              <a:t>А</a:t>
            </a:r>
            <a:r>
              <a:rPr spc="-265" dirty="0" smtClean="0"/>
              <a:t>Л</a:t>
            </a:r>
            <a:r>
              <a:rPr spc="-204" dirty="0" smtClean="0"/>
              <a:t>А</a:t>
            </a:r>
            <a:r>
              <a:rPr spc="-135" dirty="0" smtClean="0"/>
              <a:t> </a:t>
            </a:r>
            <a:r>
              <a:rPr spc="-500" dirty="0"/>
              <a:t>З</a:t>
            </a:r>
            <a:r>
              <a:rPr spc="-170" dirty="0"/>
              <a:t>А</a:t>
            </a:r>
            <a:r>
              <a:rPr spc="-114" dirty="0"/>
              <a:t> </a:t>
            </a:r>
            <a:r>
              <a:rPr spc="-260" dirty="0"/>
              <a:t>О</a:t>
            </a:r>
            <a:r>
              <a:rPr spc="-365" dirty="0"/>
              <a:t>Ц</a:t>
            </a:r>
            <a:r>
              <a:rPr spc="-200" dirty="0"/>
              <a:t>Е</a:t>
            </a:r>
            <a:r>
              <a:rPr spc="-225" dirty="0"/>
              <a:t>Н</a:t>
            </a:r>
            <a:r>
              <a:rPr spc="-190" dirty="0"/>
              <a:t>Я</a:t>
            </a:r>
            <a:r>
              <a:rPr spc="-305" dirty="0"/>
              <a:t>В</a:t>
            </a:r>
            <a:r>
              <a:rPr spc="-235" dirty="0"/>
              <a:t>АНЕ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8200" y="3864387"/>
            <a:ext cx="7467600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2505" marR="5080" indent="-980440" algn="just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latin typeface="Roboto Bk"/>
                <a:cs typeface="Roboto Bk"/>
              </a:rPr>
              <a:t>Оценките</a:t>
            </a:r>
            <a:r>
              <a:rPr sz="1200" spc="-10" dirty="0">
                <a:latin typeface="Roboto Bk"/>
                <a:cs typeface="Roboto Bk"/>
              </a:rPr>
              <a:t> </a:t>
            </a:r>
            <a:r>
              <a:rPr sz="1200" spc="-75" dirty="0">
                <a:latin typeface="Roboto Bk"/>
                <a:cs typeface="Roboto Bk"/>
              </a:rPr>
              <a:t>в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80" dirty="0">
                <a:latin typeface="Roboto Bk"/>
                <a:cs typeface="Roboto Bk"/>
              </a:rPr>
              <a:t>интервала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30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т.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145" dirty="0">
                <a:latin typeface="Roboto"/>
                <a:cs typeface="Roboto"/>
              </a:rPr>
              <a:t>–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105" dirty="0">
                <a:latin typeface="Roboto Bk"/>
                <a:cs typeface="Roboto Bk"/>
              </a:rPr>
              <a:t>95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90" dirty="0">
                <a:latin typeface="Roboto Bk"/>
                <a:cs typeface="Roboto Bk"/>
              </a:rPr>
              <a:t>т.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са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80" dirty="0">
                <a:latin typeface="Roboto Bk"/>
                <a:cs typeface="Roboto Bk"/>
              </a:rPr>
              <a:t>определени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60" dirty="0">
                <a:latin typeface="Roboto Bk"/>
                <a:cs typeface="Roboto Bk"/>
              </a:rPr>
              <a:t>с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95" dirty="0">
                <a:latin typeface="Roboto Bk"/>
                <a:cs typeface="Roboto Bk"/>
              </a:rPr>
              <a:t>точност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125" dirty="0">
                <a:latin typeface="Roboto Bk"/>
                <a:cs typeface="Roboto Bk"/>
              </a:rPr>
              <a:t>до</a:t>
            </a:r>
            <a:r>
              <a:rPr sz="1200" spc="-40" dirty="0">
                <a:latin typeface="Roboto Bk"/>
                <a:cs typeface="Roboto Bk"/>
              </a:rPr>
              <a:t> </a:t>
            </a:r>
            <a:r>
              <a:rPr sz="1200" spc="-95" dirty="0">
                <a:latin typeface="Roboto Bk"/>
                <a:cs typeface="Roboto Bk"/>
              </a:rPr>
              <a:t>стотните</a:t>
            </a:r>
            <a:r>
              <a:rPr sz="1200" spc="5" dirty="0">
                <a:latin typeface="Roboto Bk"/>
                <a:cs typeface="Roboto Bk"/>
              </a:rPr>
              <a:t> </a:t>
            </a:r>
            <a:r>
              <a:rPr sz="1200" spc="-125" dirty="0">
                <a:latin typeface="Roboto Bk"/>
                <a:cs typeface="Roboto Bk"/>
              </a:rPr>
              <a:t>до</a:t>
            </a:r>
            <a:r>
              <a:rPr sz="1200" spc="-40" dirty="0">
                <a:latin typeface="Roboto Bk"/>
                <a:cs typeface="Roboto Bk"/>
              </a:rPr>
              <a:t> </a:t>
            </a:r>
            <a:r>
              <a:rPr sz="1200" spc="-110" dirty="0">
                <a:latin typeface="Roboto Bk"/>
                <a:cs typeface="Roboto Bk"/>
              </a:rPr>
              <a:t>0,01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100" dirty="0">
                <a:latin typeface="Roboto Bk"/>
                <a:cs typeface="Roboto Bk"/>
              </a:rPr>
              <a:t>чрез </a:t>
            </a:r>
            <a:r>
              <a:rPr sz="1200" spc="-28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180" dirty="0">
                <a:latin typeface="Roboto Bk"/>
                <a:cs typeface="Roboto Bk"/>
              </a:rPr>
              <a:t>д</a:t>
            </a:r>
            <a:r>
              <a:rPr sz="1200" spc="-65" dirty="0">
                <a:latin typeface="Roboto Bk"/>
                <a:cs typeface="Roboto Bk"/>
              </a:rPr>
              <a:t>на</a:t>
            </a:r>
            <a:r>
              <a:rPr sz="1200" spc="-3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и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</a:t>
            </a:r>
            <a:r>
              <a:rPr sz="1200" spc="-130" dirty="0">
                <a:latin typeface="Roboto Bk"/>
                <a:cs typeface="Roboto Bk"/>
              </a:rPr>
              <a:t>ъ</a:t>
            </a:r>
            <a:r>
              <a:rPr sz="1200" spc="-265" dirty="0">
                <a:latin typeface="Roboto Bk"/>
                <a:cs typeface="Roboto Bk"/>
              </a:rPr>
              <a:t>щ</a:t>
            </a:r>
            <a:r>
              <a:rPr sz="1200" spc="-65" dirty="0">
                <a:latin typeface="Roboto Bk"/>
                <a:cs typeface="Roboto Bk"/>
              </a:rPr>
              <a:t>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с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130" dirty="0">
                <a:latin typeface="Roboto Bk"/>
                <a:cs typeface="Roboto Bk"/>
              </a:rPr>
              <a:t>ъ</a:t>
            </a:r>
            <a:r>
              <a:rPr sz="1200" spc="-95" dirty="0">
                <a:latin typeface="Roboto Bk"/>
                <a:cs typeface="Roboto Bk"/>
              </a:rPr>
              <a:t>п</a:t>
            </a:r>
            <a:r>
              <a:rPr sz="1200" spc="-100" dirty="0">
                <a:latin typeface="Roboto Bk"/>
                <a:cs typeface="Roboto Bk"/>
              </a:rPr>
              <a:t>к</a:t>
            </a:r>
            <a:r>
              <a:rPr sz="1200" spc="-65" dirty="0">
                <a:latin typeface="Roboto Bk"/>
                <a:cs typeface="Roboto Bk"/>
              </a:rPr>
              <a:t>а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75" dirty="0" err="1">
                <a:latin typeface="Roboto Bk"/>
                <a:cs typeface="Roboto Bk"/>
              </a:rPr>
              <a:t>п</a:t>
            </a:r>
            <a:r>
              <a:rPr sz="1200" spc="-80" dirty="0" err="1">
                <a:latin typeface="Roboto Bk"/>
                <a:cs typeface="Roboto Bk"/>
              </a:rPr>
              <a:t>р</a:t>
            </a:r>
            <a:r>
              <a:rPr sz="1200" spc="-65" dirty="0" err="1">
                <a:latin typeface="Roboto Bk"/>
                <a:cs typeface="Roboto Bk"/>
              </a:rPr>
              <a:t>е</a:t>
            </a:r>
            <a:r>
              <a:rPr sz="1200" spc="-145" dirty="0" err="1">
                <a:latin typeface="Roboto Bk"/>
                <a:cs typeface="Roboto Bk"/>
              </a:rPr>
              <a:t>з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110" dirty="0" smtClean="0">
                <a:latin typeface="Roboto Bk"/>
                <a:cs typeface="Roboto Bk"/>
              </a:rPr>
              <a:t>2</a:t>
            </a:r>
            <a:r>
              <a:rPr sz="1200" spc="-105" dirty="0" smtClean="0">
                <a:latin typeface="Roboto Bk"/>
                <a:cs typeface="Roboto Bk"/>
              </a:rPr>
              <a:t>5</a:t>
            </a:r>
            <a:r>
              <a:rPr lang="bg-BG" sz="1200" spc="-40" dirty="0">
                <a:latin typeface="Roboto Bk"/>
                <a:cs typeface="Roboto Bk"/>
              </a:rPr>
              <a:t> </a:t>
            </a:r>
            <a:endParaRPr lang="bg-BG" sz="1200" spc="-40" dirty="0" smtClean="0">
              <a:latin typeface="Roboto Bk"/>
              <a:cs typeface="Roboto Bk"/>
            </a:endParaRPr>
          </a:p>
          <a:p>
            <a:pPr marL="992505" marR="5080" indent="-980440" algn="just">
              <a:lnSpc>
                <a:spcPct val="100000"/>
              </a:lnSpc>
              <a:spcBef>
                <a:spcPts val="100"/>
              </a:spcBef>
            </a:pPr>
            <a:r>
              <a:rPr sz="1200" spc="-65" dirty="0" err="1" smtClean="0">
                <a:latin typeface="Roboto Bk"/>
                <a:cs typeface="Roboto Bk"/>
              </a:rPr>
              <a:t>с</a:t>
            </a:r>
            <a:r>
              <a:rPr sz="1200" spc="-135" dirty="0" err="1" smtClean="0">
                <a:latin typeface="Roboto Bk"/>
                <a:cs typeface="Roboto Bk"/>
              </a:rPr>
              <a:t>т</a:t>
            </a:r>
            <a:r>
              <a:rPr sz="1200" spc="-80" dirty="0" err="1" smtClean="0">
                <a:latin typeface="Roboto Bk"/>
                <a:cs typeface="Roboto Bk"/>
              </a:rPr>
              <a:t>о</a:t>
            </a:r>
            <a:r>
              <a:rPr sz="1200" spc="-135" dirty="0" err="1" smtClean="0">
                <a:latin typeface="Roboto Bk"/>
                <a:cs typeface="Roboto Bk"/>
              </a:rPr>
              <a:t>т</a:t>
            </a:r>
            <a:r>
              <a:rPr sz="1200" spc="-65" dirty="0" err="1" smtClean="0">
                <a:latin typeface="Roboto Bk"/>
                <a:cs typeface="Roboto Bk"/>
              </a:rPr>
              <a:t>ни</a:t>
            </a:r>
            <a:r>
              <a:rPr sz="1200" dirty="0" smtClean="0">
                <a:latin typeface="Roboto Bk"/>
                <a:cs typeface="Roboto Bk"/>
              </a:rPr>
              <a:t> </a:t>
            </a:r>
            <a:r>
              <a:rPr sz="1200" spc="-80" dirty="0">
                <a:latin typeface="Roboto Bk"/>
                <a:cs typeface="Roboto Bk"/>
              </a:rPr>
              <a:t>о</a:t>
            </a:r>
            <a:r>
              <a:rPr sz="1200" spc="-125" dirty="0">
                <a:latin typeface="Roboto Bk"/>
                <a:cs typeface="Roboto Bk"/>
              </a:rPr>
              <a:t>т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70" dirty="0">
                <a:latin typeface="Roboto Bk"/>
                <a:cs typeface="Roboto Bk"/>
              </a:rPr>
              <a:t>п</a:t>
            </a:r>
            <a:r>
              <a:rPr sz="1200" spc="-75" dirty="0">
                <a:latin typeface="Roboto Bk"/>
                <a:cs typeface="Roboto Bk"/>
              </a:rPr>
              <a:t>о</a:t>
            </a:r>
            <a:r>
              <a:rPr sz="1200" spc="-65" dirty="0">
                <a:latin typeface="Roboto Bk"/>
                <a:cs typeface="Roboto Bk"/>
              </a:rPr>
              <a:t>с</a:t>
            </a:r>
            <a:r>
              <a:rPr sz="1200" spc="-80" dirty="0">
                <a:latin typeface="Roboto Bk"/>
                <a:cs typeface="Roboto Bk"/>
              </a:rPr>
              <a:t>о</a:t>
            </a:r>
            <a:r>
              <a:rPr sz="1200" spc="-85" dirty="0">
                <a:latin typeface="Roboto Bk"/>
                <a:cs typeface="Roboto Bk"/>
              </a:rPr>
              <a:t>че</a:t>
            </a:r>
            <a:r>
              <a:rPr sz="1200" spc="-75" dirty="0">
                <a:latin typeface="Roboto Bk"/>
                <a:cs typeface="Roboto Bk"/>
              </a:rPr>
              <a:t>ния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90" dirty="0" err="1">
                <a:latin typeface="Roboto Bk"/>
                <a:cs typeface="Roboto Bk"/>
              </a:rPr>
              <a:t>инт</a:t>
            </a:r>
            <a:r>
              <a:rPr sz="1200" spc="-65" dirty="0" err="1">
                <a:latin typeface="Roboto Bk"/>
                <a:cs typeface="Roboto Bk"/>
              </a:rPr>
              <a:t>е</a:t>
            </a:r>
            <a:r>
              <a:rPr sz="1200" spc="-90" dirty="0" err="1">
                <a:latin typeface="Roboto Bk"/>
                <a:cs typeface="Roboto Bk"/>
              </a:rPr>
              <a:t>р</a:t>
            </a:r>
            <a:r>
              <a:rPr sz="1200" spc="-80" dirty="0" err="1">
                <a:latin typeface="Roboto Bk"/>
                <a:cs typeface="Roboto Bk"/>
              </a:rPr>
              <a:t>в</a:t>
            </a:r>
            <a:r>
              <a:rPr sz="1200" spc="-65" dirty="0" err="1">
                <a:latin typeface="Roboto Bk"/>
                <a:cs typeface="Roboto Bk"/>
              </a:rPr>
              <a:t>ал</a:t>
            </a:r>
            <a:r>
              <a:rPr sz="1200" spc="-80" dirty="0" smtClean="0">
                <a:latin typeface="Roboto Bk"/>
                <a:cs typeface="Roboto Bk"/>
              </a:rPr>
              <a:t>:</a:t>
            </a:r>
            <a:r>
              <a:rPr lang="bg-BG" sz="1200" spc="-80" dirty="0" smtClean="0">
                <a:latin typeface="Roboto Bk"/>
                <a:cs typeface="Roboto Bk"/>
              </a:rPr>
              <a:t> </a:t>
            </a:r>
            <a:r>
              <a:rPr sz="1200" spc="-110" dirty="0" smtClean="0">
                <a:latin typeface="Roboto Bk"/>
                <a:cs typeface="Roboto Bk"/>
              </a:rPr>
              <a:t>3</a:t>
            </a:r>
            <a:r>
              <a:rPr sz="1200" spc="-105" dirty="0" smtClean="0">
                <a:latin typeface="Roboto Bk"/>
                <a:cs typeface="Roboto Bk"/>
              </a:rPr>
              <a:t>0</a:t>
            </a:r>
            <a:r>
              <a:rPr sz="1200" spc="-30" dirty="0" smtClean="0">
                <a:latin typeface="Roboto Bk"/>
                <a:cs typeface="Roboto Bk"/>
              </a:rPr>
              <a:t> 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50" dirty="0">
                <a:latin typeface="Roboto Bk"/>
                <a:cs typeface="Roboto Bk"/>
              </a:rPr>
              <a:t>.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145" dirty="0">
                <a:latin typeface="Roboto"/>
                <a:cs typeface="Roboto"/>
              </a:rPr>
              <a:t>–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150" dirty="0">
                <a:latin typeface="Roboto Bk"/>
                <a:cs typeface="Roboto Bk"/>
              </a:rPr>
              <a:t>3</a:t>
            </a:r>
            <a:r>
              <a:rPr sz="1200" spc="-70" dirty="0">
                <a:latin typeface="Roboto Bk"/>
                <a:cs typeface="Roboto Bk"/>
              </a:rPr>
              <a:t>,</a:t>
            </a:r>
            <a:r>
              <a:rPr sz="1200" spc="-130" dirty="0">
                <a:latin typeface="Roboto Bk"/>
                <a:cs typeface="Roboto Bk"/>
              </a:rPr>
              <a:t>00</a:t>
            </a:r>
            <a:r>
              <a:rPr sz="1200" spc="-60" dirty="0">
                <a:latin typeface="Roboto Bk"/>
                <a:cs typeface="Roboto Bk"/>
              </a:rPr>
              <a:t>;</a:t>
            </a:r>
            <a:r>
              <a:rPr sz="1200" spc="-40" dirty="0">
                <a:latin typeface="Roboto Bk"/>
                <a:cs typeface="Roboto Bk"/>
              </a:rPr>
              <a:t> </a:t>
            </a:r>
            <a:r>
              <a:rPr sz="1200" spc="-135" dirty="0">
                <a:latin typeface="Roboto Bk"/>
                <a:cs typeface="Roboto Bk"/>
              </a:rPr>
              <a:t>30</a:t>
            </a:r>
            <a:r>
              <a:rPr sz="1200" spc="-60" dirty="0">
                <a:latin typeface="Roboto Bk"/>
                <a:cs typeface="Roboto Bk"/>
              </a:rPr>
              <a:t>,</a:t>
            </a:r>
            <a:r>
              <a:rPr sz="1200" spc="-110" dirty="0">
                <a:latin typeface="Roboto Bk"/>
                <a:cs typeface="Roboto Bk"/>
              </a:rPr>
              <a:t>2</a:t>
            </a:r>
            <a:r>
              <a:rPr sz="1200" spc="-105" dirty="0">
                <a:latin typeface="Roboto Bk"/>
                <a:cs typeface="Roboto Bk"/>
              </a:rPr>
              <a:t>5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50" dirty="0">
                <a:latin typeface="Roboto Bk"/>
                <a:cs typeface="Roboto Bk"/>
              </a:rPr>
              <a:t>.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145" dirty="0">
                <a:latin typeface="Roboto"/>
                <a:cs typeface="Roboto"/>
              </a:rPr>
              <a:t>–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150" dirty="0">
                <a:latin typeface="Roboto Bk"/>
                <a:cs typeface="Roboto Bk"/>
              </a:rPr>
              <a:t>3</a:t>
            </a:r>
            <a:r>
              <a:rPr sz="1200" spc="-70" dirty="0">
                <a:latin typeface="Roboto Bk"/>
                <a:cs typeface="Roboto Bk"/>
              </a:rPr>
              <a:t>,</a:t>
            </a:r>
            <a:r>
              <a:rPr sz="1200" spc="-130" dirty="0">
                <a:latin typeface="Roboto Bk"/>
                <a:cs typeface="Roboto Bk"/>
              </a:rPr>
              <a:t>01</a:t>
            </a:r>
            <a:r>
              <a:rPr sz="1200" spc="-60" dirty="0">
                <a:latin typeface="Roboto Bk"/>
                <a:cs typeface="Roboto Bk"/>
              </a:rPr>
              <a:t>;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135" dirty="0">
                <a:latin typeface="Roboto Bk"/>
                <a:cs typeface="Roboto Bk"/>
              </a:rPr>
              <a:t>30</a:t>
            </a:r>
            <a:r>
              <a:rPr sz="1200" spc="-60" dirty="0">
                <a:latin typeface="Roboto Bk"/>
                <a:cs typeface="Roboto Bk"/>
              </a:rPr>
              <a:t>,</a:t>
            </a:r>
            <a:r>
              <a:rPr sz="1200" spc="-105" dirty="0">
                <a:latin typeface="Roboto Bk"/>
                <a:cs typeface="Roboto Bk"/>
              </a:rPr>
              <a:t>5</a:t>
            </a:r>
            <a:r>
              <a:rPr sz="1200" spc="-40" dirty="0">
                <a:latin typeface="Roboto Bk"/>
                <a:cs typeface="Roboto Bk"/>
              </a:rPr>
              <a:t> 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50" dirty="0">
                <a:latin typeface="Roboto Bk"/>
                <a:cs typeface="Roboto Bk"/>
              </a:rPr>
              <a:t>.</a:t>
            </a:r>
            <a:r>
              <a:rPr sz="1200" spc="-20" dirty="0">
                <a:latin typeface="Roboto Bk"/>
                <a:cs typeface="Roboto Bk"/>
              </a:rPr>
              <a:t> </a:t>
            </a:r>
            <a:r>
              <a:rPr sz="1200" spc="-145" dirty="0">
                <a:latin typeface="Roboto"/>
                <a:cs typeface="Roboto"/>
              </a:rPr>
              <a:t>–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110" dirty="0">
                <a:latin typeface="Roboto Bk"/>
                <a:cs typeface="Roboto Bk"/>
              </a:rPr>
              <a:t>3</a:t>
            </a:r>
            <a:r>
              <a:rPr sz="1200" spc="-114" dirty="0">
                <a:latin typeface="Roboto Bk"/>
                <a:cs typeface="Roboto Bk"/>
              </a:rPr>
              <a:t>,</a:t>
            </a:r>
            <a:r>
              <a:rPr sz="1200" spc="-110" dirty="0">
                <a:latin typeface="Roboto Bk"/>
                <a:cs typeface="Roboto Bk"/>
              </a:rPr>
              <a:t>0</a:t>
            </a:r>
            <a:r>
              <a:rPr sz="1200" spc="-105" dirty="0">
                <a:latin typeface="Roboto Bk"/>
                <a:cs typeface="Roboto Bk"/>
              </a:rPr>
              <a:t>2</a:t>
            </a:r>
            <a:r>
              <a:rPr sz="1200" spc="-30" dirty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и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135" dirty="0">
                <a:latin typeface="Roboto Bk"/>
                <a:cs typeface="Roboto Bk"/>
              </a:rPr>
              <a:t>т</a:t>
            </a:r>
            <a:r>
              <a:rPr sz="1200" spc="-55" dirty="0" smtClean="0">
                <a:latin typeface="Roboto Bk"/>
                <a:cs typeface="Roboto Bk"/>
              </a:rPr>
              <a:t>.</a:t>
            </a:r>
            <a:r>
              <a:rPr lang="bg-BG" sz="1200" spc="-55" dirty="0" smtClean="0">
                <a:latin typeface="Roboto Bk"/>
                <a:cs typeface="Roboto Bk"/>
              </a:rPr>
              <a:t> </a:t>
            </a:r>
            <a:r>
              <a:rPr sz="1200" spc="-60" dirty="0" smtClean="0">
                <a:latin typeface="Roboto Bk"/>
                <a:cs typeface="Roboto Bk"/>
              </a:rPr>
              <a:t>н.</a:t>
            </a:r>
            <a:r>
              <a:rPr lang="bg-BG" sz="1200" spc="-60" dirty="0" smtClean="0">
                <a:latin typeface="Roboto Bk"/>
                <a:cs typeface="Roboto Bk"/>
              </a:rPr>
              <a:t>, </a:t>
            </a:r>
            <a:r>
              <a:rPr sz="1200" spc="-100" dirty="0" err="1" smtClean="0">
                <a:latin typeface="Roboto Bk"/>
                <a:cs typeface="Roboto Bk"/>
              </a:rPr>
              <a:t>като</a:t>
            </a:r>
            <a:r>
              <a:rPr sz="1200" spc="-30" dirty="0" smtClean="0">
                <a:latin typeface="Roboto Bk"/>
                <a:cs typeface="Roboto Bk"/>
              </a:rPr>
              <a:t> </a:t>
            </a:r>
            <a:r>
              <a:rPr sz="1200" spc="-65" dirty="0">
                <a:latin typeface="Roboto Bk"/>
                <a:cs typeface="Roboto Bk"/>
              </a:rPr>
              <a:t>е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90" dirty="0" err="1">
                <a:latin typeface="Roboto Bk"/>
                <a:cs typeface="Roboto Bk"/>
              </a:rPr>
              <a:t>отчетено</a:t>
            </a:r>
            <a:r>
              <a:rPr sz="1200" spc="-15" dirty="0">
                <a:latin typeface="Roboto Bk"/>
                <a:cs typeface="Roboto Bk"/>
              </a:rPr>
              <a:t> </a:t>
            </a:r>
            <a:r>
              <a:rPr sz="1200" spc="-105" dirty="0" err="1" smtClean="0">
                <a:latin typeface="Roboto Bk"/>
                <a:cs typeface="Roboto Bk"/>
              </a:rPr>
              <a:t>допустимо</a:t>
            </a:r>
            <a:r>
              <a:rPr lang="bg-BG" sz="1200" spc="-40" dirty="0">
                <a:latin typeface="Roboto Bk"/>
                <a:cs typeface="Roboto Bk"/>
              </a:rPr>
              <a:t> </a:t>
            </a:r>
            <a:endParaRPr lang="bg-BG" sz="1200" spc="-40" dirty="0" smtClean="0">
              <a:latin typeface="Roboto Bk"/>
              <a:cs typeface="Roboto Bk"/>
            </a:endParaRPr>
          </a:p>
          <a:p>
            <a:pPr marL="992505" marR="5080" indent="-980440" algn="just">
              <a:lnSpc>
                <a:spcPct val="100000"/>
              </a:lnSpc>
              <a:spcBef>
                <a:spcPts val="100"/>
              </a:spcBef>
            </a:pPr>
            <a:r>
              <a:rPr sz="1200" spc="-80" dirty="0" err="1" smtClean="0">
                <a:latin typeface="Roboto Bk"/>
                <a:cs typeface="Roboto Bk"/>
              </a:rPr>
              <a:t>отклонение</a:t>
            </a:r>
            <a:r>
              <a:rPr sz="1200" spc="-10" dirty="0" smtClean="0">
                <a:latin typeface="Roboto Bk"/>
                <a:cs typeface="Roboto Bk"/>
              </a:rPr>
              <a:t> </a:t>
            </a:r>
            <a:r>
              <a:rPr sz="1200" spc="-105" dirty="0">
                <a:latin typeface="Roboto Bk"/>
                <a:cs typeface="Roboto Bk"/>
              </a:rPr>
              <a:t>от</a:t>
            </a:r>
            <a:r>
              <a:rPr sz="1200" spc="-25" dirty="0">
                <a:latin typeface="Roboto Bk"/>
                <a:cs typeface="Roboto Bk"/>
              </a:rPr>
              <a:t> </a:t>
            </a:r>
            <a:r>
              <a:rPr sz="1200" spc="-95" dirty="0">
                <a:latin typeface="Roboto Bk"/>
                <a:cs typeface="Roboto Bk"/>
              </a:rPr>
              <a:t>закръглянето</a:t>
            </a:r>
            <a:endParaRPr sz="1200" dirty="0">
              <a:latin typeface="Roboto Bk"/>
              <a:cs typeface="Roboto Bk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15524"/>
              </p:ext>
            </p:extLst>
          </p:nvPr>
        </p:nvGraphicFramePr>
        <p:xfrm>
          <a:off x="1524000" y="1276350"/>
          <a:ext cx="6096000" cy="2215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spc="-9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ОЦЕНКА</a:t>
                      </a:r>
                      <a:endParaRPr sz="1100">
                        <a:latin typeface="Roboto"/>
                        <a:cs typeface="Robo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spc="-95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ТОЧКИ</a:t>
                      </a:r>
                      <a:endParaRPr sz="1100">
                        <a:latin typeface="Roboto"/>
                        <a:cs typeface="Robo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С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Л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А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Б</a:t>
                      </a:r>
                      <a:r>
                        <a:rPr sz="1100" b="1" spc="-4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2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1D6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До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29,7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вк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л.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1D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С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РЕДЕН</a:t>
                      </a:r>
                      <a:r>
                        <a:rPr sz="1100" b="1" spc="-3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3,0</a:t>
                      </a:r>
                      <a:r>
                        <a:rPr sz="1100" b="1" spc="-1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0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3,4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9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tc>
                  <a:txBody>
                    <a:bodyPr/>
                    <a:lstStyle/>
                    <a:p>
                      <a:pPr marL="10001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3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0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–</a:t>
                      </a:r>
                      <a:r>
                        <a:rPr sz="1100" spc="-3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40,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вк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л.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Д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О</a:t>
                      </a:r>
                      <a:r>
                        <a:rPr sz="1100" b="1" spc="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Б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ЪР</a:t>
                      </a:r>
                      <a:r>
                        <a:rPr sz="1100" b="1" spc="-5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3,5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0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–</a:t>
                      </a:r>
                      <a:r>
                        <a:rPr sz="1100" spc="-3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4,4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9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1D6D2"/>
                    </a:solidFill>
                  </a:tcPr>
                </a:tc>
                <a:tc>
                  <a:txBody>
                    <a:bodyPr/>
                    <a:lstStyle/>
                    <a:p>
                      <a:pPr marR="940435" algn="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40,7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–</a:t>
                      </a:r>
                      <a:r>
                        <a:rPr sz="1100" spc="-3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62,2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</a:t>
                      </a:r>
                      <a:r>
                        <a:rPr sz="1100" b="1" spc="-5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вк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л.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1D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spc="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М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Н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Д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О</a:t>
                      </a:r>
                      <a:r>
                        <a:rPr sz="1100" b="1" spc="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Б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ЪР</a:t>
                      </a:r>
                      <a:r>
                        <a:rPr sz="1100" b="1" spc="-5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4,5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0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–</a:t>
                      </a:r>
                      <a:r>
                        <a:rPr sz="1100" spc="-3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5,4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9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tc>
                  <a:txBody>
                    <a:bodyPr/>
                    <a:lstStyle/>
                    <a:p>
                      <a:pPr marR="911225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62,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–</a:t>
                      </a:r>
                      <a:r>
                        <a:rPr sz="1100" spc="-3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83,7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вк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л.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О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ТЛИ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Ч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ЕН</a:t>
                      </a:r>
                      <a:r>
                        <a:rPr sz="1100" b="1" spc="-3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5,5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0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–</a:t>
                      </a:r>
                      <a:r>
                        <a:rPr sz="1100" spc="-3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5,9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9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1D6D2"/>
                    </a:solidFill>
                  </a:tcPr>
                </a:tc>
                <a:tc>
                  <a:txBody>
                    <a:bodyPr/>
                    <a:lstStyle/>
                    <a:p>
                      <a:pPr marR="95885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8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4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–</a:t>
                      </a:r>
                      <a:r>
                        <a:rPr sz="1100" spc="-3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94,7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</a:t>
                      </a:r>
                      <a:r>
                        <a:rPr sz="1100" b="1" spc="-5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вк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л.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1D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О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ТЛИ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Ч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ЕН</a:t>
                      </a:r>
                      <a:r>
                        <a:rPr sz="1100" b="1" spc="-3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6,0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0</a:t>
                      </a:r>
                      <a:endParaRPr sz="1100">
                        <a:latin typeface="Roboto Bk"/>
                        <a:cs typeface="Roboto Bk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9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5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–</a:t>
                      </a:r>
                      <a:r>
                        <a:rPr sz="1100" spc="-30" dirty="0">
                          <a:solidFill>
                            <a:srgbClr val="141F29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10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0</a:t>
                      </a:r>
                      <a:r>
                        <a:rPr sz="1100" b="1" spc="-40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т</a:t>
                      </a:r>
                      <a:r>
                        <a:rPr sz="1100" b="1" dirty="0">
                          <a:solidFill>
                            <a:srgbClr val="141F29"/>
                          </a:solidFill>
                          <a:latin typeface="Roboto Bk"/>
                          <a:cs typeface="Roboto Bk"/>
                        </a:rPr>
                        <a:t>.</a:t>
                      </a:r>
                      <a:endParaRPr sz="1100" dirty="0">
                        <a:latin typeface="Roboto Bk"/>
                        <a:cs typeface="Roboto Bk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DC7B60"/>
                      </a:solidFill>
                      <a:prstDash val="solid"/>
                    </a:lnL>
                    <a:lnR w="12700">
                      <a:solidFill>
                        <a:srgbClr val="DC7B60"/>
                      </a:solidFill>
                      <a:prstDash val="solid"/>
                    </a:lnR>
                    <a:lnT w="12700">
                      <a:solidFill>
                        <a:srgbClr val="DC7B60"/>
                      </a:solidFill>
                      <a:prstDash val="solid"/>
                    </a:lnT>
                    <a:lnB w="12700">
                      <a:solidFill>
                        <a:srgbClr val="DC7B60"/>
                      </a:solidFill>
                      <a:prstDash val="solid"/>
                    </a:lnB>
                    <a:solidFill>
                      <a:srgbClr val="F8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653</TotalTime>
  <Words>1254</Words>
  <Application>Microsoft Office PowerPoint</Application>
  <PresentationFormat>On-screen Show (16:9)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Century Gothic</vt:lpstr>
      <vt:lpstr>Microsoft Sans Serif</vt:lpstr>
      <vt:lpstr>Roboto</vt:lpstr>
      <vt:lpstr>Roboto Bk</vt:lpstr>
      <vt:lpstr>Times New Roman</vt:lpstr>
      <vt:lpstr>Wingdings</vt:lpstr>
      <vt:lpstr>Wingdings 3</vt:lpstr>
      <vt:lpstr>Ion</vt:lpstr>
      <vt:lpstr>PowerPoint Presentation</vt:lpstr>
      <vt:lpstr>НОРМАТИВНА УРЕДБА</vt:lpstr>
      <vt:lpstr>Задължителни ДЗИ за придобиване на средно образование</vt:lpstr>
      <vt:lpstr>Задължителни ДЗИ за придобиване на средно образование</vt:lpstr>
      <vt:lpstr>  ДЗИ по желание</vt:lpstr>
      <vt:lpstr>ИНФОРМАЦИЯ  ЗА ДЗИ</vt:lpstr>
      <vt:lpstr>ИЗПИТ ЗА ПРОФЕСИОНАЛНА  КВАЛИФИКАЦИЯ</vt:lpstr>
      <vt:lpstr>ПРОДЪЛЖИТЕЛНОСТ  НА МОДУЛИ</vt:lpstr>
      <vt:lpstr>СКАЛА ЗА ОЦЕНЯВАНЕ</vt:lpstr>
      <vt:lpstr>В ДЕНЯ НА ИЗПИТА</vt:lpstr>
      <vt:lpstr>ГРАФИК НА ДЕЙНОСТИТЕ</vt:lpstr>
      <vt:lpstr>ЗАВЪРШ ВАНЕ НА СРЕДНО ОБРАЗОВАНИЕ</vt:lpstr>
      <vt:lpstr>ФОРМИРАНЕ НА С Р Е Д Е Н   УСПЕХ</vt:lpstr>
      <vt:lpstr>ПРИЛОЖЕНИЕ НА ЧУЖД ЕЗИК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 Sabev</dc:creator>
  <cp:lastModifiedBy>Admin</cp:lastModifiedBy>
  <cp:revision>12</cp:revision>
  <dcterms:created xsi:type="dcterms:W3CDTF">2023-02-06T16:21:36Z</dcterms:created>
  <dcterms:modified xsi:type="dcterms:W3CDTF">2023-02-12T07:38:07Z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2022-12-13T00:00:00Z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2023-02-06T00:00:00Z</vt:filetime>
  </property>
</Properties>
</file>