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80" r:id="rId6"/>
    <p:sldId id="275" r:id="rId7"/>
    <p:sldId id="281" r:id="rId8"/>
    <p:sldId id="278" r:id="rId9"/>
    <p:sldId id="266" r:id="rId10"/>
    <p:sldId id="276" r:id="rId11"/>
    <p:sldId id="277" r:id="rId12"/>
    <p:sldId id="261" r:id="rId13"/>
    <p:sldId id="279" r:id="rId14"/>
    <p:sldId id="273" r:id="rId15"/>
  </p:sldIdLst>
  <p:sldSz cx="12192000" cy="6858000"/>
  <p:notesSz cx="6858000" cy="9144000"/>
  <p:defaultTextStyle>
    <a:defPPr rtl="0">
      <a:defRPr lang="bg-bg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28"/>
  </p:normalViewPr>
  <p:slideViewPr>
    <p:cSldViewPr snapToGrid="0" snapToObjects="1">
      <p:cViewPr varScale="1">
        <p:scale>
          <a:sx n="87" d="100"/>
          <a:sy n="87" d="100"/>
        </p:scale>
        <p:origin x="5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3AAFAC-001C-46B1-9CEE-CCBC6E9156E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5F77A8-6820-4E96-9F84-99E7C691A1BF}">
      <dgm:prSet/>
      <dgm:spPr/>
      <dgm:t>
        <a:bodyPr/>
        <a:lstStyle/>
        <a:p>
          <a:r>
            <a:rPr lang="bg-BG" dirty="0" smtClean="0"/>
            <a:t>Диагностицира</a:t>
          </a:r>
          <a:endParaRPr lang="en-US" dirty="0"/>
        </a:p>
      </dgm:t>
    </dgm:pt>
    <dgm:pt modelId="{9CAA5268-C6B9-4C17-BA99-C872907D332D}" type="parTrans" cxnId="{1614D586-2933-49A7-8450-F6A4CFF1F830}">
      <dgm:prSet/>
      <dgm:spPr/>
      <dgm:t>
        <a:bodyPr/>
        <a:lstStyle/>
        <a:p>
          <a:endParaRPr lang="en-US"/>
        </a:p>
      </dgm:t>
    </dgm:pt>
    <dgm:pt modelId="{C8A9E783-A9D2-4F7C-9E4E-375B8E7740DC}" type="sibTrans" cxnId="{1614D586-2933-49A7-8450-F6A4CFF1F830}">
      <dgm:prSet/>
      <dgm:spPr/>
      <dgm:t>
        <a:bodyPr/>
        <a:lstStyle/>
        <a:p>
          <a:endParaRPr lang="en-US"/>
        </a:p>
      </dgm:t>
    </dgm:pt>
    <dgm:pt modelId="{7086353C-8CCA-4052-854F-8A27CC15E7C1}">
      <dgm:prSet/>
      <dgm:spPr/>
      <dgm:t>
        <a:bodyPr/>
        <a:lstStyle/>
        <a:p>
          <a:r>
            <a:rPr lang="bg-BG" dirty="0" smtClean="0"/>
            <a:t>Следи за качеството</a:t>
          </a:r>
          <a:endParaRPr lang="en-US" dirty="0"/>
        </a:p>
      </dgm:t>
    </dgm:pt>
    <dgm:pt modelId="{65886928-7126-4E24-835D-8B3B2CD23AD1}" type="parTrans" cxnId="{D8DE6D9F-8C91-42A6-B9BB-86AC623EB0DD}">
      <dgm:prSet/>
      <dgm:spPr/>
      <dgm:t>
        <a:bodyPr/>
        <a:lstStyle/>
        <a:p>
          <a:endParaRPr lang="en-US"/>
        </a:p>
      </dgm:t>
    </dgm:pt>
    <dgm:pt modelId="{7ECCDF3B-09E8-4DED-AEDA-A394CF91DD89}" type="sibTrans" cxnId="{D8DE6D9F-8C91-42A6-B9BB-86AC623EB0DD}">
      <dgm:prSet/>
      <dgm:spPr/>
      <dgm:t>
        <a:bodyPr/>
        <a:lstStyle/>
        <a:p>
          <a:endParaRPr lang="en-US"/>
        </a:p>
      </dgm:t>
    </dgm:pt>
    <dgm:pt modelId="{C48037D8-75E2-459A-B665-55A43155EFEE}">
      <dgm:prSet/>
      <dgm:spPr/>
      <dgm:t>
        <a:bodyPr/>
        <a:lstStyle/>
        <a:p>
          <a:r>
            <a:rPr lang="bg-BG" dirty="0" smtClean="0"/>
            <a:t>Подготвя изделието за топлинна обарботка</a:t>
          </a:r>
          <a:endParaRPr lang="en-US" dirty="0"/>
        </a:p>
      </dgm:t>
    </dgm:pt>
    <dgm:pt modelId="{8EE5A96B-0E1A-4AAE-8B92-40E82EB05D04}" type="sibTrans" cxnId="{02E034CA-B822-4333-8089-A3B7BD9A5D55}">
      <dgm:prSet/>
      <dgm:spPr/>
      <dgm:t>
        <a:bodyPr/>
        <a:lstStyle/>
        <a:p>
          <a:endParaRPr lang="en-US"/>
        </a:p>
      </dgm:t>
    </dgm:pt>
    <dgm:pt modelId="{A334A44A-5293-42FC-B2B5-84B1CCC9B715}" type="parTrans" cxnId="{02E034CA-B822-4333-8089-A3B7BD9A5D55}">
      <dgm:prSet/>
      <dgm:spPr/>
      <dgm:t>
        <a:bodyPr/>
        <a:lstStyle/>
        <a:p>
          <a:endParaRPr lang="en-US"/>
        </a:p>
      </dgm:t>
    </dgm:pt>
    <dgm:pt modelId="{B29FF26F-8BA2-4A51-AB66-E19424CFD44B}" type="pres">
      <dgm:prSet presAssocID="{4A3AAFAC-001C-46B1-9CEE-CCBC6E9156E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6111C53-053E-4CEF-84B4-ECA7080B08D6}" type="pres">
      <dgm:prSet presAssocID="{865F77A8-6820-4E96-9F84-99E7C691A1BF}" presName="hierRoot1" presStyleCnt="0"/>
      <dgm:spPr/>
    </dgm:pt>
    <dgm:pt modelId="{7457749F-3979-4F32-8306-15421278429A}" type="pres">
      <dgm:prSet presAssocID="{865F77A8-6820-4E96-9F84-99E7C691A1BF}" presName="composite" presStyleCnt="0"/>
      <dgm:spPr/>
    </dgm:pt>
    <dgm:pt modelId="{F3D591CB-4B16-4E9D-BC10-DB832BBCB2BD}" type="pres">
      <dgm:prSet presAssocID="{865F77A8-6820-4E96-9F84-99E7C691A1BF}" presName="background" presStyleLbl="node0" presStyleIdx="0" presStyleCnt="3"/>
      <dgm:spPr/>
    </dgm:pt>
    <dgm:pt modelId="{615C6F0F-24E3-44F5-BC33-2418205DE037}" type="pres">
      <dgm:prSet presAssocID="{865F77A8-6820-4E96-9F84-99E7C691A1BF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D15870-8E89-4406-88AB-789B3F9BB500}" type="pres">
      <dgm:prSet presAssocID="{865F77A8-6820-4E96-9F84-99E7C691A1BF}" presName="hierChild2" presStyleCnt="0"/>
      <dgm:spPr/>
    </dgm:pt>
    <dgm:pt modelId="{66AA7D94-B619-4270-8713-F9B85FA3B899}" type="pres">
      <dgm:prSet presAssocID="{C48037D8-75E2-459A-B665-55A43155EFEE}" presName="hierRoot1" presStyleCnt="0"/>
      <dgm:spPr/>
    </dgm:pt>
    <dgm:pt modelId="{6EBAAA01-949A-4FBE-802D-46B50ED1A30C}" type="pres">
      <dgm:prSet presAssocID="{C48037D8-75E2-459A-B665-55A43155EFEE}" presName="composite" presStyleCnt="0"/>
      <dgm:spPr/>
    </dgm:pt>
    <dgm:pt modelId="{2FE8D6FC-0E87-4E8D-A360-C9A394A05C8C}" type="pres">
      <dgm:prSet presAssocID="{C48037D8-75E2-459A-B665-55A43155EFEE}" presName="background" presStyleLbl="node0" presStyleIdx="1" presStyleCnt="3"/>
      <dgm:spPr/>
    </dgm:pt>
    <dgm:pt modelId="{D3864DA6-8A6F-4C0A-9C52-F4D1A63E4D3A}" type="pres">
      <dgm:prSet presAssocID="{C48037D8-75E2-459A-B665-55A43155EFEE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94A9F8-CECB-4039-AFA7-51D932A5B98C}" type="pres">
      <dgm:prSet presAssocID="{C48037D8-75E2-459A-B665-55A43155EFEE}" presName="hierChild2" presStyleCnt="0"/>
      <dgm:spPr/>
    </dgm:pt>
    <dgm:pt modelId="{286C06A3-161B-4725-A501-FF0BC912D904}" type="pres">
      <dgm:prSet presAssocID="{7086353C-8CCA-4052-854F-8A27CC15E7C1}" presName="hierRoot1" presStyleCnt="0"/>
      <dgm:spPr/>
    </dgm:pt>
    <dgm:pt modelId="{B527C9EB-E3DE-4E77-91D1-A359D7D7A18F}" type="pres">
      <dgm:prSet presAssocID="{7086353C-8CCA-4052-854F-8A27CC15E7C1}" presName="composite" presStyleCnt="0"/>
      <dgm:spPr/>
    </dgm:pt>
    <dgm:pt modelId="{ADF2F61E-A35B-4E64-BD8C-5A13EA3CAD23}" type="pres">
      <dgm:prSet presAssocID="{7086353C-8CCA-4052-854F-8A27CC15E7C1}" presName="background" presStyleLbl="node0" presStyleIdx="2" presStyleCnt="3"/>
      <dgm:spPr/>
    </dgm:pt>
    <dgm:pt modelId="{8496372F-581C-4922-8161-36F472459824}" type="pres">
      <dgm:prSet presAssocID="{7086353C-8CCA-4052-854F-8A27CC15E7C1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B27DA7-9570-4378-9056-F3EA05D1859C}" type="pres">
      <dgm:prSet presAssocID="{7086353C-8CCA-4052-854F-8A27CC15E7C1}" presName="hierChild2" presStyleCnt="0"/>
      <dgm:spPr/>
    </dgm:pt>
  </dgm:ptLst>
  <dgm:cxnLst>
    <dgm:cxn modelId="{A2558B4B-6C2C-4DEE-892E-5FE6341E3609}" type="presOf" srcId="{C48037D8-75E2-459A-B665-55A43155EFEE}" destId="{D3864DA6-8A6F-4C0A-9C52-F4D1A63E4D3A}" srcOrd="0" destOrd="0" presId="urn:microsoft.com/office/officeart/2005/8/layout/hierarchy1"/>
    <dgm:cxn modelId="{D8DE6D9F-8C91-42A6-B9BB-86AC623EB0DD}" srcId="{4A3AAFAC-001C-46B1-9CEE-CCBC6E9156E6}" destId="{7086353C-8CCA-4052-854F-8A27CC15E7C1}" srcOrd="2" destOrd="0" parTransId="{65886928-7126-4E24-835D-8B3B2CD23AD1}" sibTransId="{7ECCDF3B-09E8-4DED-AEDA-A394CF91DD89}"/>
    <dgm:cxn modelId="{A2AA8399-984D-4E51-9178-D4DEF8B7BAD6}" type="presOf" srcId="{865F77A8-6820-4E96-9F84-99E7C691A1BF}" destId="{615C6F0F-24E3-44F5-BC33-2418205DE037}" srcOrd="0" destOrd="0" presId="urn:microsoft.com/office/officeart/2005/8/layout/hierarchy1"/>
    <dgm:cxn modelId="{3A743B83-985A-4827-8D7F-00EC7B575900}" type="presOf" srcId="{4A3AAFAC-001C-46B1-9CEE-CCBC6E9156E6}" destId="{B29FF26F-8BA2-4A51-AB66-E19424CFD44B}" srcOrd="0" destOrd="0" presId="urn:microsoft.com/office/officeart/2005/8/layout/hierarchy1"/>
    <dgm:cxn modelId="{02E034CA-B822-4333-8089-A3B7BD9A5D55}" srcId="{4A3AAFAC-001C-46B1-9CEE-CCBC6E9156E6}" destId="{C48037D8-75E2-459A-B665-55A43155EFEE}" srcOrd="1" destOrd="0" parTransId="{A334A44A-5293-42FC-B2B5-84B1CCC9B715}" sibTransId="{8EE5A96B-0E1A-4AAE-8B92-40E82EB05D04}"/>
    <dgm:cxn modelId="{AD0A0CA2-E7E1-448C-BE57-64976EB1102E}" type="presOf" srcId="{7086353C-8CCA-4052-854F-8A27CC15E7C1}" destId="{8496372F-581C-4922-8161-36F472459824}" srcOrd="0" destOrd="0" presId="urn:microsoft.com/office/officeart/2005/8/layout/hierarchy1"/>
    <dgm:cxn modelId="{1614D586-2933-49A7-8450-F6A4CFF1F830}" srcId="{4A3AAFAC-001C-46B1-9CEE-CCBC6E9156E6}" destId="{865F77A8-6820-4E96-9F84-99E7C691A1BF}" srcOrd="0" destOrd="0" parTransId="{9CAA5268-C6B9-4C17-BA99-C872907D332D}" sibTransId="{C8A9E783-A9D2-4F7C-9E4E-375B8E7740DC}"/>
    <dgm:cxn modelId="{AFF1C0CE-93F3-4593-B374-2961B4486439}" type="presParOf" srcId="{B29FF26F-8BA2-4A51-AB66-E19424CFD44B}" destId="{B6111C53-053E-4CEF-84B4-ECA7080B08D6}" srcOrd="0" destOrd="0" presId="urn:microsoft.com/office/officeart/2005/8/layout/hierarchy1"/>
    <dgm:cxn modelId="{B547ED68-FD92-461A-9CD9-53D0D77F20AF}" type="presParOf" srcId="{B6111C53-053E-4CEF-84B4-ECA7080B08D6}" destId="{7457749F-3979-4F32-8306-15421278429A}" srcOrd="0" destOrd="0" presId="urn:microsoft.com/office/officeart/2005/8/layout/hierarchy1"/>
    <dgm:cxn modelId="{F1D4234B-2AD8-45C0-B0AF-E58240FAAFFF}" type="presParOf" srcId="{7457749F-3979-4F32-8306-15421278429A}" destId="{F3D591CB-4B16-4E9D-BC10-DB832BBCB2BD}" srcOrd="0" destOrd="0" presId="urn:microsoft.com/office/officeart/2005/8/layout/hierarchy1"/>
    <dgm:cxn modelId="{0E0E5391-B1F6-4823-97EF-6D296774EA65}" type="presParOf" srcId="{7457749F-3979-4F32-8306-15421278429A}" destId="{615C6F0F-24E3-44F5-BC33-2418205DE037}" srcOrd="1" destOrd="0" presId="urn:microsoft.com/office/officeart/2005/8/layout/hierarchy1"/>
    <dgm:cxn modelId="{599BC749-42D9-44D4-BD6D-908092E589D9}" type="presParOf" srcId="{B6111C53-053E-4CEF-84B4-ECA7080B08D6}" destId="{46D15870-8E89-4406-88AB-789B3F9BB500}" srcOrd="1" destOrd="0" presId="urn:microsoft.com/office/officeart/2005/8/layout/hierarchy1"/>
    <dgm:cxn modelId="{98451E4C-E3C3-4D83-A42A-8B4F56F1A53B}" type="presParOf" srcId="{B29FF26F-8BA2-4A51-AB66-E19424CFD44B}" destId="{66AA7D94-B619-4270-8713-F9B85FA3B899}" srcOrd="1" destOrd="0" presId="urn:microsoft.com/office/officeart/2005/8/layout/hierarchy1"/>
    <dgm:cxn modelId="{ED96EE66-EFB4-4442-A549-E6AA0663DC2F}" type="presParOf" srcId="{66AA7D94-B619-4270-8713-F9B85FA3B899}" destId="{6EBAAA01-949A-4FBE-802D-46B50ED1A30C}" srcOrd="0" destOrd="0" presId="urn:microsoft.com/office/officeart/2005/8/layout/hierarchy1"/>
    <dgm:cxn modelId="{CFF289AA-08AE-4280-80EB-8E2FF2B2875E}" type="presParOf" srcId="{6EBAAA01-949A-4FBE-802D-46B50ED1A30C}" destId="{2FE8D6FC-0E87-4E8D-A360-C9A394A05C8C}" srcOrd="0" destOrd="0" presId="urn:microsoft.com/office/officeart/2005/8/layout/hierarchy1"/>
    <dgm:cxn modelId="{34F84E7B-628F-4E2B-A754-D889EC5F2332}" type="presParOf" srcId="{6EBAAA01-949A-4FBE-802D-46B50ED1A30C}" destId="{D3864DA6-8A6F-4C0A-9C52-F4D1A63E4D3A}" srcOrd="1" destOrd="0" presId="urn:microsoft.com/office/officeart/2005/8/layout/hierarchy1"/>
    <dgm:cxn modelId="{582E74E8-C17C-422E-96F9-9B1298B2BB7A}" type="presParOf" srcId="{66AA7D94-B619-4270-8713-F9B85FA3B899}" destId="{7494A9F8-CECB-4039-AFA7-51D932A5B98C}" srcOrd="1" destOrd="0" presId="urn:microsoft.com/office/officeart/2005/8/layout/hierarchy1"/>
    <dgm:cxn modelId="{A585F8C3-EDDB-4C5D-A4E5-D0B290E99307}" type="presParOf" srcId="{B29FF26F-8BA2-4A51-AB66-E19424CFD44B}" destId="{286C06A3-161B-4725-A501-FF0BC912D904}" srcOrd="2" destOrd="0" presId="urn:microsoft.com/office/officeart/2005/8/layout/hierarchy1"/>
    <dgm:cxn modelId="{C3EA6798-FF44-4EC2-BF0C-B6581882908A}" type="presParOf" srcId="{286C06A3-161B-4725-A501-FF0BC912D904}" destId="{B527C9EB-E3DE-4E77-91D1-A359D7D7A18F}" srcOrd="0" destOrd="0" presId="urn:microsoft.com/office/officeart/2005/8/layout/hierarchy1"/>
    <dgm:cxn modelId="{682C230E-DE58-402A-B0C0-7B7253FE05C3}" type="presParOf" srcId="{B527C9EB-E3DE-4E77-91D1-A359D7D7A18F}" destId="{ADF2F61E-A35B-4E64-BD8C-5A13EA3CAD23}" srcOrd="0" destOrd="0" presId="urn:microsoft.com/office/officeart/2005/8/layout/hierarchy1"/>
    <dgm:cxn modelId="{6E596AC9-D23C-41B8-9EFC-CCDF27170CCA}" type="presParOf" srcId="{B527C9EB-E3DE-4E77-91D1-A359D7D7A18F}" destId="{8496372F-581C-4922-8161-36F472459824}" srcOrd="1" destOrd="0" presId="urn:microsoft.com/office/officeart/2005/8/layout/hierarchy1"/>
    <dgm:cxn modelId="{055AD775-EA64-4ABB-A112-222AEFA63DC5}" type="presParOf" srcId="{286C06A3-161B-4725-A501-FF0BC912D904}" destId="{A1B27DA7-9570-4378-9056-F3EA05D185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#1" loCatId="process" qsTypeId="urn:microsoft.com/office/officeart/2005/8/quickstyle/simple5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83C08129-1756-4561-B436-CDAD033EE489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b="0" i="0" dirty="0" smtClean="0"/>
            <a:t>Обработване- ръчно или машинно прътов, листов, лентов, тръбен материал, включително изделия, получени чрез отливане, изковаване, щампован, щанцоване и други начини на получаване на заготовки, </a:t>
          </a:r>
          <a:endParaRPr lang="en-US" sz="1200" dirty="0"/>
        </a:p>
      </dgm:t>
    </dgm:pt>
    <dgm:pt modelId="{3F5544E1-2421-437D-8EDE-DF77195248F6}" type="parTrans" cxnId="{911E5A07-E536-4B2F-BEDF-87246AEA97E9}">
      <dgm:prSet/>
      <dgm:spPr/>
      <dgm:t>
        <a:bodyPr/>
        <a:lstStyle/>
        <a:p>
          <a:endParaRPr lang="en-US" sz="1400"/>
        </a:p>
      </dgm:t>
    </dgm:pt>
    <dgm:pt modelId="{D68A055E-CB34-4F50-BE8C-E4047EA992AA}" type="sibTrans" cxnId="{911E5A07-E536-4B2F-BEDF-87246AEA97E9}">
      <dgm:prSet phldrT="1" phldr="0" custT="1"/>
      <dgm:spPr/>
      <dgm:t>
        <a:bodyPr/>
        <a:lstStyle/>
        <a:p>
          <a:r>
            <a:rPr lang="en-US" sz="1400"/>
            <a:t>1</a:t>
          </a:r>
          <a:endParaRPr lang="en-US" sz="1400" dirty="0"/>
        </a:p>
      </dgm:t>
    </dgm:pt>
    <dgm:pt modelId="{75D50411-2C79-437A-9386-06B29E6F462E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b="0" i="0" dirty="0" smtClean="0"/>
            <a:t>Монтиране и демонтиране инструменти за заточване, ремонт, текущ контрол и обслужване на производствения цикъл </a:t>
          </a:r>
          <a:endParaRPr lang="en-US" sz="1200" dirty="0"/>
        </a:p>
      </dgm:t>
    </dgm:pt>
    <dgm:pt modelId="{C6468571-6908-467E-B92B-3AB7B65EFF0E}" type="parTrans" cxnId="{AED2D2F1-9E90-4993-94EB-F67CF1E3C493}">
      <dgm:prSet/>
      <dgm:spPr/>
      <dgm:t>
        <a:bodyPr/>
        <a:lstStyle/>
        <a:p>
          <a:endParaRPr lang="en-US"/>
        </a:p>
      </dgm:t>
    </dgm:pt>
    <dgm:pt modelId="{F60CA274-A8CF-4C72-A3DD-1A75B88B8050}" type="sibTrans" cxnId="{AED2D2F1-9E90-4993-94EB-F67CF1E3C493}">
      <dgm:prSet/>
      <dgm:spPr/>
      <dgm:t>
        <a:bodyPr/>
        <a:lstStyle/>
        <a:p>
          <a:r>
            <a:rPr lang="bg-BG" dirty="0" smtClean="0"/>
            <a:t>5</a:t>
          </a:r>
          <a:endParaRPr lang="en-US" dirty="0"/>
        </a:p>
      </dgm:t>
    </dgm:pt>
    <dgm:pt modelId="{E3C10ED0-F04A-4BB8-8118-163867E8B156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b="0" i="0" dirty="0" smtClean="0"/>
            <a:t>Изправяне и рязане, изсичане, огъване, притриван, нитоване, спояване, заваряване, шаброване, разпиляване, пасване (нагажда), пробиване, райбероване, зенкероване и зенковане на отвори </a:t>
          </a:r>
          <a:endParaRPr lang="en-US" sz="1200" dirty="0"/>
        </a:p>
      </dgm:t>
    </dgm:pt>
    <dgm:pt modelId="{B3A26F9F-B53C-4152-B871-2E26A6EAC922}" type="parTrans" cxnId="{2A7843A4-CB85-4C88-82FA-24AF5B4B2D93}">
      <dgm:prSet/>
      <dgm:spPr/>
      <dgm:t>
        <a:bodyPr/>
        <a:lstStyle/>
        <a:p>
          <a:endParaRPr lang="en-US"/>
        </a:p>
      </dgm:t>
    </dgm:pt>
    <dgm:pt modelId="{96E22860-F895-4B92-8B33-3430A4B20FFD}" type="sibTrans" cxnId="{2A7843A4-CB85-4C88-82FA-24AF5B4B2D93}">
      <dgm:prSet/>
      <dgm:spPr/>
      <dgm:t>
        <a:bodyPr/>
        <a:lstStyle/>
        <a:p>
          <a:r>
            <a:rPr lang="bg-BG" dirty="0" smtClean="0"/>
            <a:t>2</a:t>
          </a:r>
          <a:endParaRPr lang="en-US" dirty="0"/>
        </a:p>
      </dgm:t>
    </dgm:pt>
    <dgm:pt modelId="{F41583DE-3C92-43FA-AD53-FB36D1764829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b="0" i="0" dirty="0" smtClean="0"/>
            <a:t>Работа на универсални металорежещи машини и ползване различни уреди, приспособления и инструменти</a:t>
          </a:r>
          <a:endParaRPr lang="en-US" sz="1200" dirty="0"/>
        </a:p>
      </dgm:t>
    </dgm:pt>
    <dgm:pt modelId="{A61BD7A2-9AE9-4EE8-B0EA-7C6162C74724}" type="parTrans" cxnId="{BDB7E6E9-2D25-44BF-A51E-6B61A7047EF1}">
      <dgm:prSet/>
      <dgm:spPr/>
      <dgm:t>
        <a:bodyPr/>
        <a:lstStyle/>
        <a:p>
          <a:endParaRPr lang="en-US"/>
        </a:p>
      </dgm:t>
    </dgm:pt>
    <dgm:pt modelId="{8D5D7555-C341-4C6D-9445-FDF760E81733}" type="sibTrans" cxnId="{BDB7E6E9-2D25-44BF-A51E-6B61A7047EF1}">
      <dgm:prSet/>
      <dgm:spPr/>
      <dgm:t>
        <a:bodyPr/>
        <a:lstStyle/>
        <a:p>
          <a:r>
            <a:rPr lang="bg-BG" dirty="0" smtClean="0"/>
            <a:t>4</a:t>
          </a:r>
          <a:endParaRPr lang="en-US" dirty="0"/>
        </a:p>
      </dgm:t>
    </dgm:pt>
    <dgm:pt modelId="{96A952F1-E2E5-4166-A0AB-563CB93C8481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b="0" i="0" dirty="0" smtClean="0"/>
            <a:t>Нарязване резби, изпиляване профилиране, полиране равнинни, ротационни и сферични повърхнини</a:t>
          </a:r>
          <a:endParaRPr lang="en-US" sz="1200" dirty="0"/>
        </a:p>
      </dgm:t>
    </dgm:pt>
    <dgm:pt modelId="{CCBFC0AE-CBF9-461C-B8BD-F25AEFAEECB8}" type="parTrans" cxnId="{15F3B065-0420-44F6-8AAB-1FAE0737EAAE}">
      <dgm:prSet/>
      <dgm:spPr/>
      <dgm:t>
        <a:bodyPr/>
        <a:lstStyle/>
        <a:p>
          <a:endParaRPr lang="en-US"/>
        </a:p>
      </dgm:t>
    </dgm:pt>
    <dgm:pt modelId="{B185C56A-2EC8-4BE8-A35A-46E18492FE16}" type="sibTrans" cxnId="{15F3B065-0420-44F6-8AAB-1FAE0737EAAE}">
      <dgm:prSet/>
      <dgm:spPr/>
      <dgm:t>
        <a:bodyPr/>
        <a:lstStyle/>
        <a:p>
          <a:r>
            <a:rPr lang="bg-BG" dirty="0" smtClean="0"/>
            <a:t>3</a:t>
          </a:r>
          <a:endParaRPr lang="en-US" dirty="0"/>
        </a:p>
      </dgm:t>
    </dgm:pt>
    <dgm:pt modelId="{8E42B99C-ACB4-4483-933A-229F282C5DF1}">
      <dgm:prSet custT="1"/>
      <dgm:spPr/>
      <dgm:t>
        <a:bodyPr/>
        <a:lstStyle/>
        <a:p>
          <a:pPr>
            <a:buFont typeface="Verdana" panose="020B0604030504040204" pitchFamily="34" charset="0"/>
            <a:buNone/>
          </a:pPr>
          <a:r>
            <a:rPr lang="ru-RU" sz="1200" b="0" i="0" dirty="0" smtClean="0"/>
            <a:t>Изработване на шлосерската част на калибри, шаблони и точни измерватели уреди; измерване и отчитане размери и грапавости на повърхнини.</a:t>
          </a:r>
          <a:endParaRPr lang="en-US" sz="1200" dirty="0"/>
        </a:p>
      </dgm:t>
    </dgm:pt>
    <dgm:pt modelId="{DC03B25F-9BCB-4783-A6EE-71B402B60BC8}" type="parTrans" cxnId="{E8D3BC38-A0BC-40EE-AB3A-AB3B92F79124}">
      <dgm:prSet/>
      <dgm:spPr/>
      <dgm:t>
        <a:bodyPr/>
        <a:lstStyle/>
        <a:p>
          <a:endParaRPr lang="en-US"/>
        </a:p>
      </dgm:t>
    </dgm:pt>
    <dgm:pt modelId="{B124F87F-5DFD-4966-B3CB-427024A808D6}" type="sibTrans" cxnId="{E8D3BC38-A0BC-40EE-AB3A-AB3B92F79124}">
      <dgm:prSet/>
      <dgm:spPr/>
      <dgm:t>
        <a:bodyPr/>
        <a:lstStyle/>
        <a:p>
          <a:r>
            <a:rPr lang="bg-BG" dirty="0" smtClean="0"/>
            <a:t>6</a:t>
          </a:r>
          <a:endParaRPr lang="en-US" dirty="0"/>
        </a:p>
      </dgm:t>
    </dgm:pt>
    <dgm:pt modelId="{02436F3C-E4C4-4496-91E7-567CCF73E1A4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C01E50-29CB-4D1C-B002-0327572E3214}" type="pres">
      <dgm:prSet presAssocID="{83C08129-1756-4561-B436-CDAD033EE489}" presName="compositeNode" presStyleCnt="0"/>
      <dgm:spPr/>
    </dgm:pt>
    <dgm:pt modelId="{4B86DA2E-56D9-4D71-84C3-F7299FA60F98}" type="pres">
      <dgm:prSet presAssocID="{83C08129-1756-4561-B436-CDAD033EE48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288DCDF-81E0-4ECB-A7EE-953717DA22EB}" type="pres">
      <dgm:prSet presAssocID="{83C08129-1756-4561-B436-CDAD033EE489}" presName="parSh" presStyleCnt="0"/>
      <dgm:spPr/>
    </dgm:pt>
    <dgm:pt modelId="{E6DC600C-D202-4AD0-BB26-5F9BAAF83014}" type="pres">
      <dgm:prSet presAssocID="{83C08129-1756-4561-B436-CDAD033EE489}" presName="lineNode" presStyleLbl="alignAccFollowNode1" presStyleIdx="0" presStyleCnt="18"/>
      <dgm:spPr/>
    </dgm:pt>
    <dgm:pt modelId="{B24156E2-C1B5-4024-B1C4-DF3B427CE201}" type="pres">
      <dgm:prSet presAssocID="{83C08129-1756-4561-B436-CDAD033EE489}" presName="lineArrowNode" presStyleLbl="alignAccFollowNode1" presStyleIdx="1" presStyleCnt="18"/>
      <dgm:spPr/>
    </dgm:pt>
    <dgm:pt modelId="{2D4DF3E5-C054-408F-83FC-2F406D613039}" type="pres">
      <dgm:prSet presAssocID="{D68A055E-CB34-4F50-BE8C-E4047EA992AA}" presName="sibTransNodeCircle" presStyleLbl="alignNode1" presStyleIdx="0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A6CEB5F7-F3AC-4B1D-9221-C603B0DAF716}" type="pres">
      <dgm:prSet presAssocID="{D68A055E-CB34-4F50-BE8C-E4047EA992AA}" presName="spacerBetweenCircleAndCallout" presStyleCnt="0">
        <dgm:presLayoutVars/>
      </dgm:prSet>
      <dgm:spPr/>
    </dgm:pt>
    <dgm:pt modelId="{056CDE31-DC55-4097-AD48-B755A79A0295}" type="pres">
      <dgm:prSet presAssocID="{83C08129-1756-4561-B436-CDAD033EE489}" presName="nodeText" presStyleLbl="alignAccFollowNode1" presStyleIdx="2" presStyleCnt="18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C9A84-1D11-4BDD-97C3-8D66C680EFDE}" type="pres">
      <dgm:prSet presAssocID="{D68A055E-CB34-4F50-BE8C-E4047EA992AA}" presName="sibTransComposite" presStyleCnt="0"/>
      <dgm:spPr/>
    </dgm:pt>
    <dgm:pt modelId="{4EB5770B-DB68-46F3-98A5-3427D88A237B}" type="pres">
      <dgm:prSet presAssocID="{E3C10ED0-F04A-4BB8-8118-163867E8B156}" presName="compositeNode" presStyleCnt="0"/>
      <dgm:spPr/>
    </dgm:pt>
    <dgm:pt modelId="{5E01958A-85B8-45D1-B55E-BC7A93A9EDCF}" type="pres">
      <dgm:prSet presAssocID="{E3C10ED0-F04A-4BB8-8118-163867E8B15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A686A33-6DCB-4B67-AE65-8251A09BFA81}" type="pres">
      <dgm:prSet presAssocID="{E3C10ED0-F04A-4BB8-8118-163867E8B156}" presName="parSh" presStyleCnt="0"/>
      <dgm:spPr/>
    </dgm:pt>
    <dgm:pt modelId="{DEC4C1E0-5E10-45D5-932D-8DCD69FBB7E7}" type="pres">
      <dgm:prSet presAssocID="{E3C10ED0-F04A-4BB8-8118-163867E8B156}" presName="lineNode" presStyleLbl="alignAccFollowNode1" presStyleIdx="3" presStyleCnt="18"/>
      <dgm:spPr/>
    </dgm:pt>
    <dgm:pt modelId="{8C7E070B-BE33-4B0B-B4EC-3A400F03E88F}" type="pres">
      <dgm:prSet presAssocID="{E3C10ED0-F04A-4BB8-8118-163867E8B156}" presName="lineArrowNode" presStyleLbl="alignAccFollowNode1" presStyleIdx="4" presStyleCnt="18"/>
      <dgm:spPr/>
    </dgm:pt>
    <dgm:pt modelId="{CD5007EE-ADA5-4E6B-97FD-DA1B72CD27AE}" type="pres">
      <dgm:prSet presAssocID="{96E22860-F895-4B92-8B33-3430A4B20FFD}" presName="sibTransNodeCircle" presStyleLbl="alignNode1" presStyleIdx="1" presStyleCnt="6" custLinFactNeighborY="25400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ED246C7D-BEBF-4778-9D87-08A563DAAE33}" type="pres">
      <dgm:prSet presAssocID="{96E22860-F895-4B92-8B33-3430A4B20FFD}" presName="spacerBetweenCircleAndCallout" presStyleCnt="0">
        <dgm:presLayoutVars/>
      </dgm:prSet>
      <dgm:spPr/>
    </dgm:pt>
    <dgm:pt modelId="{96DF600C-EEFD-4A9C-A4B1-05D250EBABBD}" type="pres">
      <dgm:prSet presAssocID="{E3C10ED0-F04A-4BB8-8118-163867E8B156}" presName="nodeText" presStyleLbl="alignAccFollowNode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61DD9A-26CE-4DD3-AC6D-4C505ED573FB}" type="pres">
      <dgm:prSet presAssocID="{96E22860-F895-4B92-8B33-3430A4B20FFD}" presName="sibTransComposite" presStyleCnt="0"/>
      <dgm:spPr/>
    </dgm:pt>
    <dgm:pt modelId="{C8F0FA17-A798-428F-8AB4-BAC596477748}" type="pres">
      <dgm:prSet presAssocID="{96A952F1-E2E5-4166-A0AB-563CB93C8481}" presName="compositeNode" presStyleCnt="0"/>
      <dgm:spPr/>
    </dgm:pt>
    <dgm:pt modelId="{FD93DB54-4CCC-4AFA-8E9F-A0AA01700227}" type="pres">
      <dgm:prSet presAssocID="{96A952F1-E2E5-4166-A0AB-563CB93C848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6F06712-65B7-4479-AD3C-30D8080AD2B3}" type="pres">
      <dgm:prSet presAssocID="{96A952F1-E2E5-4166-A0AB-563CB93C8481}" presName="parSh" presStyleCnt="0"/>
      <dgm:spPr/>
    </dgm:pt>
    <dgm:pt modelId="{E77A656E-F4EC-45D2-A962-06B04E080A88}" type="pres">
      <dgm:prSet presAssocID="{96A952F1-E2E5-4166-A0AB-563CB93C8481}" presName="lineNode" presStyleLbl="alignAccFollowNode1" presStyleIdx="6" presStyleCnt="18"/>
      <dgm:spPr/>
    </dgm:pt>
    <dgm:pt modelId="{3AA38B65-FB5B-4D36-81B3-619C34243A6A}" type="pres">
      <dgm:prSet presAssocID="{96A952F1-E2E5-4166-A0AB-563CB93C8481}" presName="lineArrowNode" presStyleLbl="alignAccFollowNode1" presStyleIdx="7" presStyleCnt="18"/>
      <dgm:spPr/>
    </dgm:pt>
    <dgm:pt modelId="{3A7BE320-8E04-4C24-8C85-8DCF3CD49FBB}" type="pres">
      <dgm:prSet presAssocID="{B185C56A-2EC8-4BE8-A35A-46E18492FE16}" presName="sibTransNodeCircle" presStyleLbl="alignNode1" presStyleIdx="2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C4BB61D6-86B4-4D63-9773-8147FCA23E87}" type="pres">
      <dgm:prSet presAssocID="{B185C56A-2EC8-4BE8-A35A-46E18492FE16}" presName="spacerBetweenCircleAndCallout" presStyleCnt="0">
        <dgm:presLayoutVars/>
      </dgm:prSet>
      <dgm:spPr/>
    </dgm:pt>
    <dgm:pt modelId="{CF0CB9FC-BE2B-4A0E-9C0E-55C4C8F8A3A8}" type="pres">
      <dgm:prSet presAssocID="{96A952F1-E2E5-4166-A0AB-563CB93C8481}" presName="nodeText" presStyleLbl="alignAccFollowNode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18B3-88AA-43B6-BF6D-E29295AA4396}" type="pres">
      <dgm:prSet presAssocID="{B185C56A-2EC8-4BE8-A35A-46E18492FE16}" presName="sibTransComposite" presStyleCnt="0"/>
      <dgm:spPr/>
    </dgm:pt>
    <dgm:pt modelId="{000FE097-4FF6-4B01-8F3A-80AA2236C9AF}" type="pres">
      <dgm:prSet presAssocID="{F41583DE-3C92-43FA-AD53-FB36D1764829}" presName="compositeNode" presStyleCnt="0"/>
      <dgm:spPr/>
    </dgm:pt>
    <dgm:pt modelId="{E1ACD025-0F30-4733-9A1A-7ABC4F24AD94}" type="pres">
      <dgm:prSet presAssocID="{F41583DE-3C92-43FA-AD53-FB36D176482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D2DEFED-6F09-46B0-87A1-E50F1BA203E4}" type="pres">
      <dgm:prSet presAssocID="{F41583DE-3C92-43FA-AD53-FB36D1764829}" presName="parSh" presStyleCnt="0"/>
      <dgm:spPr/>
    </dgm:pt>
    <dgm:pt modelId="{A8B5FA71-4731-4F8D-BE61-54AA61BF9AD8}" type="pres">
      <dgm:prSet presAssocID="{F41583DE-3C92-43FA-AD53-FB36D1764829}" presName="lineNode" presStyleLbl="alignAccFollowNode1" presStyleIdx="9" presStyleCnt="18"/>
      <dgm:spPr/>
    </dgm:pt>
    <dgm:pt modelId="{0731EB4E-2293-4670-96D9-52575A02F19B}" type="pres">
      <dgm:prSet presAssocID="{F41583DE-3C92-43FA-AD53-FB36D1764829}" presName="lineArrowNode" presStyleLbl="alignAccFollowNode1" presStyleIdx="10" presStyleCnt="18"/>
      <dgm:spPr/>
    </dgm:pt>
    <dgm:pt modelId="{34BDCF09-3808-4BF6-9ADD-981308ED3C55}" type="pres">
      <dgm:prSet presAssocID="{8D5D7555-C341-4C6D-9445-FDF760E81733}" presName="sibTransNodeCircle" presStyleLbl="alignNode1" presStyleIdx="3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4F492185-5A6C-4979-9790-0455658CAF47}" type="pres">
      <dgm:prSet presAssocID="{8D5D7555-C341-4C6D-9445-FDF760E81733}" presName="spacerBetweenCircleAndCallout" presStyleCnt="0">
        <dgm:presLayoutVars/>
      </dgm:prSet>
      <dgm:spPr/>
    </dgm:pt>
    <dgm:pt modelId="{A92408C8-D990-43AE-8ADD-6B1EC7696731}" type="pres">
      <dgm:prSet presAssocID="{F41583DE-3C92-43FA-AD53-FB36D1764829}" presName="nodeText" presStyleLbl="alignAccFollowNode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A82D9-4D4C-4E06-9EFB-63630217AB1A}" type="pres">
      <dgm:prSet presAssocID="{8D5D7555-C341-4C6D-9445-FDF760E81733}" presName="sibTransComposite" presStyleCnt="0"/>
      <dgm:spPr/>
    </dgm:pt>
    <dgm:pt modelId="{1E325C43-EDAF-4669-AD43-D8AF07BE2727}" type="pres">
      <dgm:prSet presAssocID="{75D50411-2C79-437A-9386-06B29E6F462E}" presName="compositeNode" presStyleCnt="0"/>
      <dgm:spPr/>
    </dgm:pt>
    <dgm:pt modelId="{DE76FF16-E2E3-447D-9EB8-CA5CE20451A7}" type="pres">
      <dgm:prSet presAssocID="{75D50411-2C79-437A-9386-06B29E6F462E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F2935E7-B6B3-47E6-9205-13EE4703BFD0}" type="pres">
      <dgm:prSet presAssocID="{75D50411-2C79-437A-9386-06B29E6F462E}" presName="parSh" presStyleCnt="0"/>
      <dgm:spPr/>
    </dgm:pt>
    <dgm:pt modelId="{6A572044-B98F-43A0-A773-28CF120E7BAC}" type="pres">
      <dgm:prSet presAssocID="{75D50411-2C79-437A-9386-06B29E6F462E}" presName="lineNode" presStyleLbl="alignAccFollowNode1" presStyleIdx="12" presStyleCnt="18"/>
      <dgm:spPr/>
    </dgm:pt>
    <dgm:pt modelId="{346777A0-5D60-4CA3-9A5C-653F12FBE508}" type="pres">
      <dgm:prSet presAssocID="{75D50411-2C79-437A-9386-06B29E6F462E}" presName="lineArrowNode" presStyleLbl="alignAccFollowNode1" presStyleIdx="13" presStyleCnt="18"/>
      <dgm:spPr/>
    </dgm:pt>
    <dgm:pt modelId="{55CDBBC9-37F6-4C3D-B82D-0DA51B48E0C8}" type="pres">
      <dgm:prSet presAssocID="{F60CA274-A8CF-4C72-A3DD-1A75B88B8050}" presName="sibTransNodeCircle" presStyleLbl="alignNode1" presStyleIdx="4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19050E8C-EE44-406F-8D21-7583E515D664}" type="pres">
      <dgm:prSet presAssocID="{F60CA274-A8CF-4C72-A3DD-1A75B88B8050}" presName="spacerBetweenCircleAndCallout" presStyleCnt="0">
        <dgm:presLayoutVars/>
      </dgm:prSet>
      <dgm:spPr/>
    </dgm:pt>
    <dgm:pt modelId="{71BB2A77-0CB6-4243-BDDE-ABE74445B2BF}" type="pres">
      <dgm:prSet presAssocID="{75D50411-2C79-437A-9386-06B29E6F462E}" presName="nodeText" presStyleLbl="alignAccFollowNode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5B4EF-5B7A-4D98-BF3D-E54C68520740}" type="pres">
      <dgm:prSet presAssocID="{F60CA274-A8CF-4C72-A3DD-1A75B88B8050}" presName="sibTransComposite" presStyleCnt="0"/>
      <dgm:spPr/>
    </dgm:pt>
    <dgm:pt modelId="{FEC84675-DD0A-483A-B81B-772974C09AC8}" type="pres">
      <dgm:prSet presAssocID="{8E42B99C-ACB4-4483-933A-229F282C5DF1}" presName="compositeNode" presStyleCnt="0"/>
      <dgm:spPr/>
    </dgm:pt>
    <dgm:pt modelId="{17A979D1-E745-4621-9CAF-9FF5E057009C}" type="pres">
      <dgm:prSet presAssocID="{8E42B99C-ACB4-4483-933A-229F282C5DF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C3838D7-ECED-4EFC-9FF7-FD992979E385}" type="pres">
      <dgm:prSet presAssocID="{8E42B99C-ACB4-4483-933A-229F282C5DF1}" presName="parSh" presStyleCnt="0"/>
      <dgm:spPr/>
    </dgm:pt>
    <dgm:pt modelId="{AFD7F97C-75A4-4CA0-BD09-7E5A8228BCF4}" type="pres">
      <dgm:prSet presAssocID="{8E42B99C-ACB4-4483-933A-229F282C5DF1}" presName="lineNode" presStyleLbl="alignAccFollowNode1" presStyleIdx="15" presStyleCnt="18"/>
      <dgm:spPr/>
    </dgm:pt>
    <dgm:pt modelId="{1CC4D88F-8763-43F2-8A4C-EDF17036609A}" type="pres">
      <dgm:prSet presAssocID="{8E42B99C-ACB4-4483-933A-229F282C5DF1}" presName="lineArrowNode" presStyleLbl="alignAccFollowNode1" presStyleIdx="16" presStyleCnt="18"/>
      <dgm:spPr/>
    </dgm:pt>
    <dgm:pt modelId="{6A7F26D9-B5F5-4B62-9AB2-4BF61BC5BA72}" type="pres">
      <dgm:prSet presAssocID="{B124F87F-5DFD-4966-B3CB-427024A808D6}" presName="sibTransNodeCircle" presStyleLbl="alignNode1" presStyleIdx="5" presStyleCnt="6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F01854BD-9AD8-419D-AA7E-E4707889DC25}" type="pres">
      <dgm:prSet presAssocID="{B124F87F-5DFD-4966-B3CB-427024A808D6}" presName="spacerBetweenCircleAndCallout" presStyleCnt="0">
        <dgm:presLayoutVars/>
      </dgm:prSet>
      <dgm:spPr/>
    </dgm:pt>
    <dgm:pt modelId="{C275D087-2819-4735-B4E7-43E448A3A51F}" type="pres">
      <dgm:prSet presAssocID="{8E42B99C-ACB4-4483-933A-229F282C5DF1}" presName="nodeText" presStyleLbl="alignAccFollowNode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3F859B-570C-4E43-AD47-252B067B2E1F}" type="presOf" srcId="{F60CA274-A8CF-4C72-A3DD-1A75B88B8050}" destId="{55CDBBC9-37F6-4C3D-B82D-0DA51B48E0C8}" srcOrd="0" destOrd="0" presId="urn:microsoft.com/office/officeart/2016/7/layout/LinearArrowProcessNumbered#1"/>
    <dgm:cxn modelId="{DE003855-116C-493E-A3DF-282E382CA3FF}" type="presOf" srcId="{E3C10ED0-F04A-4BB8-8118-163867E8B156}" destId="{96DF600C-EEFD-4A9C-A4B1-05D250EBABBD}" srcOrd="0" destOrd="0" presId="urn:microsoft.com/office/officeart/2016/7/layout/LinearArrowProcessNumbered#1"/>
    <dgm:cxn modelId="{BDB7E6E9-2D25-44BF-A51E-6B61A7047EF1}" srcId="{D4503D04-C97E-4622-AE07-D0307CB3B4CA}" destId="{F41583DE-3C92-43FA-AD53-FB36D1764829}" srcOrd="3" destOrd="0" parTransId="{A61BD7A2-9AE9-4EE8-B0EA-7C6162C74724}" sibTransId="{8D5D7555-C341-4C6D-9445-FDF760E81733}"/>
    <dgm:cxn modelId="{5B5F3B2C-43F8-4569-A015-80E54F34EE0E}" type="presOf" srcId="{83C08129-1756-4561-B436-CDAD033EE489}" destId="{056CDE31-DC55-4097-AD48-B755A79A0295}" srcOrd="0" destOrd="0" presId="urn:microsoft.com/office/officeart/2016/7/layout/LinearArrowProcessNumbered#1"/>
    <dgm:cxn modelId="{2966F756-C27A-408E-877B-8072955B3BEC}" type="presOf" srcId="{B124F87F-5DFD-4966-B3CB-427024A808D6}" destId="{6A7F26D9-B5F5-4B62-9AB2-4BF61BC5BA72}" srcOrd="0" destOrd="0" presId="urn:microsoft.com/office/officeart/2016/7/layout/LinearArrowProcessNumbered#1"/>
    <dgm:cxn modelId="{33483F38-1A5D-4A39-A108-9CD6D9C486F6}" type="presOf" srcId="{8D5D7555-C341-4C6D-9445-FDF760E81733}" destId="{34BDCF09-3808-4BF6-9ADD-981308ED3C55}" srcOrd="0" destOrd="0" presId="urn:microsoft.com/office/officeart/2016/7/layout/LinearArrowProcessNumbered#1"/>
    <dgm:cxn modelId="{5F53DD74-8A15-4398-B538-435F41E9E232}" type="presOf" srcId="{D4503D04-C97E-4622-AE07-D0307CB3B4CA}" destId="{02436F3C-E4C4-4496-91E7-567CCF73E1A4}" srcOrd="0" destOrd="0" presId="urn:microsoft.com/office/officeart/2016/7/layout/LinearArrowProcessNumbered#1"/>
    <dgm:cxn modelId="{E8D3BC38-A0BC-40EE-AB3A-AB3B92F79124}" srcId="{D4503D04-C97E-4622-AE07-D0307CB3B4CA}" destId="{8E42B99C-ACB4-4483-933A-229F282C5DF1}" srcOrd="5" destOrd="0" parTransId="{DC03B25F-9BCB-4783-A6EE-71B402B60BC8}" sibTransId="{B124F87F-5DFD-4966-B3CB-427024A808D6}"/>
    <dgm:cxn modelId="{AED2D2F1-9E90-4993-94EB-F67CF1E3C493}" srcId="{D4503D04-C97E-4622-AE07-D0307CB3B4CA}" destId="{75D50411-2C79-437A-9386-06B29E6F462E}" srcOrd="4" destOrd="0" parTransId="{C6468571-6908-467E-B92B-3AB7B65EFF0E}" sibTransId="{F60CA274-A8CF-4C72-A3DD-1A75B88B8050}"/>
    <dgm:cxn modelId="{F576BF1E-FD29-4B6D-BCD5-9699C643E083}" type="presOf" srcId="{8E42B99C-ACB4-4483-933A-229F282C5DF1}" destId="{C275D087-2819-4735-B4E7-43E448A3A51F}" srcOrd="0" destOrd="0" presId="urn:microsoft.com/office/officeart/2016/7/layout/LinearArrowProcessNumbered#1"/>
    <dgm:cxn modelId="{2A7843A4-CB85-4C88-82FA-24AF5B4B2D93}" srcId="{D4503D04-C97E-4622-AE07-D0307CB3B4CA}" destId="{E3C10ED0-F04A-4BB8-8118-163867E8B156}" srcOrd="1" destOrd="0" parTransId="{B3A26F9F-B53C-4152-B871-2E26A6EAC922}" sibTransId="{96E22860-F895-4B92-8B33-3430A4B20FFD}"/>
    <dgm:cxn modelId="{1AEFC3E2-2406-460C-B89C-A56A057CF2C0}" type="presOf" srcId="{B185C56A-2EC8-4BE8-A35A-46E18492FE16}" destId="{3A7BE320-8E04-4C24-8C85-8DCF3CD49FBB}" srcOrd="0" destOrd="0" presId="urn:microsoft.com/office/officeart/2016/7/layout/LinearArrowProcessNumbered#1"/>
    <dgm:cxn modelId="{911E5A07-E536-4B2F-BEDF-87246AEA97E9}" srcId="{D4503D04-C97E-4622-AE07-D0307CB3B4CA}" destId="{83C08129-1756-4561-B436-CDAD033EE489}" srcOrd="0" destOrd="0" parTransId="{3F5544E1-2421-437D-8EDE-DF77195248F6}" sibTransId="{D68A055E-CB34-4F50-BE8C-E4047EA992AA}"/>
    <dgm:cxn modelId="{2C38BEB8-C5B8-43AA-9E0A-36654D62F86D}" type="presOf" srcId="{96A952F1-E2E5-4166-A0AB-563CB93C8481}" destId="{CF0CB9FC-BE2B-4A0E-9C0E-55C4C8F8A3A8}" srcOrd="0" destOrd="0" presId="urn:microsoft.com/office/officeart/2016/7/layout/LinearArrowProcessNumbered#1"/>
    <dgm:cxn modelId="{9CF8343A-EA1E-41AB-8997-550C10CC8904}" type="presOf" srcId="{96E22860-F895-4B92-8B33-3430A4B20FFD}" destId="{CD5007EE-ADA5-4E6B-97FD-DA1B72CD27AE}" srcOrd="0" destOrd="0" presId="urn:microsoft.com/office/officeart/2016/7/layout/LinearArrowProcessNumbered#1"/>
    <dgm:cxn modelId="{428E2A74-15A5-4848-9B9F-31BF97DC9C9D}" type="presOf" srcId="{D68A055E-CB34-4F50-BE8C-E4047EA992AA}" destId="{2D4DF3E5-C054-408F-83FC-2F406D613039}" srcOrd="0" destOrd="0" presId="urn:microsoft.com/office/officeart/2016/7/layout/LinearArrowProcessNumbered#1"/>
    <dgm:cxn modelId="{4C3CE02A-0C23-4545-9B23-4823F4EFBE23}" type="presOf" srcId="{F41583DE-3C92-43FA-AD53-FB36D1764829}" destId="{A92408C8-D990-43AE-8ADD-6B1EC7696731}" srcOrd="0" destOrd="0" presId="urn:microsoft.com/office/officeart/2016/7/layout/LinearArrowProcessNumbered#1"/>
    <dgm:cxn modelId="{15F3B065-0420-44F6-8AAB-1FAE0737EAAE}" srcId="{D4503D04-C97E-4622-AE07-D0307CB3B4CA}" destId="{96A952F1-E2E5-4166-A0AB-563CB93C8481}" srcOrd="2" destOrd="0" parTransId="{CCBFC0AE-CBF9-461C-B8BD-F25AEFAEECB8}" sibTransId="{B185C56A-2EC8-4BE8-A35A-46E18492FE16}"/>
    <dgm:cxn modelId="{36C1D022-D53A-4AAA-8DE9-0EDC94893958}" type="presOf" srcId="{75D50411-2C79-437A-9386-06B29E6F462E}" destId="{71BB2A77-0CB6-4243-BDDE-ABE74445B2BF}" srcOrd="0" destOrd="0" presId="urn:microsoft.com/office/officeart/2016/7/layout/LinearArrowProcessNumbered#1"/>
    <dgm:cxn modelId="{B8010753-98E6-4288-958B-E7F587803AAE}" type="presParOf" srcId="{02436F3C-E4C4-4496-91E7-567CCF73E1A4}" destId="{B1C01E50-29CB-4D1C-B002-0327572E3214}" srcOrd="0" destOrd="0" presId="urn:microsoft.com/office/officeart/2016/7/layout/LinearArrowProcessNumbered#1"/>
    <dgm:cxn modelId="{2DBD96C1-D209-4A3E-AAD4-2DAEBB324C79}" type="presParOf" srcId="{B1C01E50-29CB-4D1C-B002-0327572E3214}" destId="{4B86DA2E-56D9-4D71-84C3-F7299FA60F98}" srcOrd="0" destOrd="0" presId="urn:microsoft.com/office/officeart/2016/7/layout/LinearArrowProcessNumbered#1"/>
    <dgm:cxn modelId="{B2DE725A-317A-4962-A1D8-6CB49CF63E44}" type="presParOf" srcId="{B1C01E50-29CB-4D1C-B002-0327572E3214}" destId="{8288DCDF-81E0-4ECB-A7EE-953717DA22EB}" srcOrd="1" destOrd="0" presId="urn:microsoft.com/office/officeart/2016/7/layout/LinearArrowProcessNumbered#1"/>
    <dgm:cxn modelId="{F8DCBAF3-F82D-42D3-A524-4CEA89C55D01}" type="presParOf" srcId="{8288DCDF-81E0-4ECB-A7EE-953717DA22EB}" destId="{E6DC600C-D202-4AD0-BB26-5F9BAAF83014}" srcOrd="0" destOrd="0" presId="urn:microsoft.com/office/officeart/2016/7/layout/LinearArrowProcessNumbered#1"/>
    <dgm:cxn modelId="{5054F99F-DD7E-427C-9D15-4EA6A7AF559B}" type="presParOf" srcId="{8288DCDF-81E0-4ECB-A7EE-953717DA22EB}" destId="{B24156E2-C1B5-4024-B1C4-DF3B427CE201}" srcOrd="1" destOrd="0" presId="urn:microsoft.com/office/officeart/2016/7/layout/LinearArrowProcessNumbered#1"/>
    <dgm:cxn modelId="{F293995C-FF80-42E3-9157-EC65332963A6}" type="presParOf" srcId="{8288DCDF-81E0-4ECB-A7EE-953717DA22EB}" destId="{2D4DF3E5-C054-408F-83FC-2F406D613039}" srcOrd="2" destOrd="0" presId="urn:microsoft.com/office/officeart/2016/7/layout/LinearArrowProcessNumbered#1"/>
    <dgm:cxn modelId="{B2A9E336-92AE-4CE2-BD77-147BA1E76CF3}" type="presParOf" srcId="{8288DCDF-81E0-4ECB-A7EE-953717DA22EB}" destId="{A6CEB5F7-F3AC-4B1D-9221-C603B0DAF716}" srcOrd="3" destOrd="0" presId="urn:microsoft.com/office/officeart/2016/7/layout/LinearArrowProcessNumbered#1"/>
    <dgm:cxn modelId="{22A4853B-AE88-4489-A1EA-5DF2C3F1282A}" type="presParOf" srcId="{B1C01E50-29CB-4D1C-B002-0327572E3214}" destId="{056CDE31-DC55-4097-AD48-B755A79A0295}" srcOrd="2" destOrd="0" presId="urn:microsoft.com/office/officeart/2016/7/layout/LinearArrowProcessNumbered#1"/>
    <dgm:cxn modelId="{1979020A-7CAF-4DEB-8963-A23873F7C02F}" type="presParOf" srcId="{02436F3C-E4C4-4496-91E7-567CCF73E1A4}" destId="{8E7C9A84-1D11-4BDD-97C3-8D66C680EFDE}" srcOrd="1" destOrd="0" presId="urn:microsoft.com/office/officeart/2016/7/layout/LinearArrowProcessNumbered#1"/>
    <dgm:cxn modelId="{11F3B218-961F-4D3E-A562-99C914283B50}" type="presParOf" srcId="{02436F3C-E4C4-4496-91E7-567CCF73E1A4}" destId="{4EB5770B-DB68-46F3-98A5-3427D88A237B}" srcOrd="2" destOrd="0" presId="urn:microsoft.com/office/officeart/2016/7/layout/LinearArrowProcessNumbered#1"/>
    <dgm:cxn modelId="{69BA91B3-A369-4BCC-95E0-9F72F8F47B7A}" type="presParOf" srcId="{4EB5770B-DB68-46F3-98A5-3427D88A237B}" destId="{5E01958A-85B8-45D1-B55E-BC7A93A9EDCF}" srcOrd="0" destOrd="0" presId="urn:microsoft.com/office/officeart/2016/7/layout/LinearArrowProcessNumbered#1"/>
    <dgm:cxn modelId="{D5AEE1FC-1E2A-41A9-B432-3CA9506C01B1}" type="presParOf" srcId="{4EB5770B-DB68-46F3-98A5-3427D88A237B}" destId="{DA686A33-6DCB-4B67-AE65-8251A09BFA81}" srcOrd="1" destOrd="0" presId="urn:microsoft.com/office/officeart/2016/7/layout/LinearArrowProcessNumbered#1"/>
    <dgm:cxn modelId="{87624B59-42CB-4BAC-831E-2553C79DCA09}" type="presParOf" srcId="{DA686A33-6DCB-4B67-AE65-8251A09BFA81}" destId="{DEC4C1E0-5E10-45D5-932D-8DCD69FBB7E7}" srcOrd="0" destOrd="0" presId="urn:microsoft.com/office/officeart/2016/7/layout/LinearArrowProcessNumbered#1"/>
    <dgm:cxn modelId="{D9A5F300-40E6-4568-B55E-7ACB15251EFF}" type="presParOf" srcId="{DA686A33-6DCB-4B67-AE65-8251A09BFA81}" destId="{8C7E070B-BE33-4B0B-B4EC-3A400F03E88F}" srcOrd="1" destOrd="0" presId="urn:microsoft.com/office/officeart/2016/7/layout/LinearArrowProcessNumbered#1"/>
    <dgm:cxn modelId="{11E879A1-D9DA-4563-B635-701AD944BD37}" type="presParOf" srcId="{DA686A33-6DCB-4B67-AE65-8251A09BFA81}" destId="{CD5007EE-ADA5-4E6B-97FD-DA1B72CD27AE}" srcOrd="2" destOrd="0" presId="urn:microsoft.com/office/officeart/2016/7/layout/LinearArrowProcessNumbered#1"/>
    <dgm:cxn modelId="{441F7520-49D2-4D41-89BF-342E6832E38F}" type="presParOf" srcId="{DA686A33-6DCB-4B67-AE65-8251A09BFA81}" destId="{ED246C7D-BEBF-4778-9D87-08A563DAAE33}" srcOrd="3" destOrd="0" presId="urn:microsoft.com/office/officeart/2016/7/layout/LinearArrowProcessNumbered#1"/>
    <dgm:cxn modelId="{166704B2-8275-443C-AF16-F888EE063CCF}" type="presParOf" srcId="{4EB5770B-DB68-46F3-98A5-3427D88A237B}" destId="{96DF600C-EEFD-4A9C-A4B1-05D250EBABBD}" srcOrd="2" destOrd="0" presId="urn:microsoft.com/office/officeart/2016/7/layout/LinearArrowProcessNumbered#1"/>
    <dgm:cxn modelId="{BB3DA59D-7DCB-462A-9887-43A0E850793F}" type="presParOf" srcId="{02436F3C-E4C4-4496-91E7-567CCF73E1A4}" destId="{8B61DD9A-26CE-4DD3-AC6D-4C505ED573FB}" srcOrd="3" destOrd="0" presId="urn:microsoft.com/office/officeart/2016/7/layout/LinearArrowProcessNumbered#1"/>
    <dgm:cxn modelId="{BC1C17DC-3FE2-428F-A58C-004306020073}" type="presParOf" srcId="{02436F3C-E4C4-4496-91E7-567CCF73E1A4}" destId="{C8F0FA17-A798-428F-8AB4-BAC596477748}" srcOrd="4" destOrd="0" presId="urn:microsoft.com/office/officeart/2016/7/layout/LinearArrowProcessNumbered#1"/>
    <dgm:cxn modelId="{E9C0FF39-27D7-45AF-88F2-B53ECFC6927F}" type="presParOf" srcId="{C8F0FA17-A798-428F-8AB4-BAC596477748}" destId="{FD93DB54-4CCC-4AFA-8E9F-A0AA01700227}" srcOrd="0" destOrd="0" presId="urn:microsoft.com/office/officeart/2016/7/layout/LinearArrowProcessNumbered#1"/>
    <dgm:cxn modelId="{A71A3EF4-3826-434C-91F0-EA513D3835B2}" type="presParOf" srcId="{C8F0FA17-A798-428F-8AB4-BAC596477748}" destId="{06F06712-65B7-4479-AD3C-30D8080AD2B3}" srcOrd="1" destOrd="0" presId="urn:microsoft.com/office/officeart/2016/7/layout/LinearArrowProcessNumbered#1"/>
    <dgm:cxn modelId="{435D9AD6-FA06-486A-9EC7-374A58AE767F}" type="presParOf" srcId="{06F06712-65B7-4479-AD3C-30D8080AD2B3}" destId="{E77A656E-F4EC-45D2-A962-06B04E080A88}" srcOrd="0" destOrd="0" presId="urn:microsoft.com/office/officeart/2016/7/layout/LinearArrowProcessNumbered#1"/>
    <dgm:cxn modelId="{98C8233D-1B31-48F6-95C2-0348AE661FB8}" type="presParOf" srcId="{06F06712-65B7-4479-AD3C-30D8080AD2B3}" destId="{3AA38B65-FB5B-4D36-81B3-619C34243A6A}" srcOrd="1" destOrd="0" presId="urn:microsoft.com/office/officeart/2016/7/layout/LinearArrowProcessNumbered#1"/>
    <dgm:cxn modelId="{8947BB1D-1D2E-4514-9B3E-58D1B98B207A}" type="presParOf" srcId="{06F06712-65B7-4479-AD3C-30D8080AD2B3}" destId="{3A7BE320-8E04-4C24-8C85-8DCF3CD49FBB}" srcOrd="2" destOrd="0" presId="urn:microsoft.com/office/officeart/2016/7/layout/LinearArrowProcessNumbered#1"/>
    <dgm:cxn modelId="{389850B8-34E1-4728-A0C5-C7EC3041912B}" type="presParOf" srcId="{06F06712-65B7-4479-AD3C-30D8080AD2B3}" destId="{C4BB61D6-86B4-4D63-9773-8147FCA23E87}" srcOrd="3" destOrd="0" presId="urn:microsoft.com/office/officeart/2016/7/layout/LinearArrowProcessNumbered#1"/>
    <dgm:cxn modelId="{9072F043-A12F-4FF3-AFFA-2B92DD8B5435}" type="presParOf" srcId="{C8F0FA17-A798-428F-8AB4-BAC596477748}" destId="{CF0CB9FC-BE2B-4A0E-9C0E-55C4C8F8A3A8}" srcOrd="2" destOrd="0" presId="urn:microsoft.com/office/officeart/2016/7/layout/LinearArrowProcessNumbered#1"/>
    <dgm:cxn modelId="{C725B133-B2FF-4ACD-BC91-E21BA28F494A}" type="presParOf" srcId="{02436F3C-E4C4-4496-91E7-567CCF73E1A4}" destId="{9DDE18B3-88AA-43B6-BF6D-E29295AA4396}" srcOrd="5" destOrd="0" presId="urn:microsoft.com/office/officeart/2016/7/layout/LinearArrowProcessNumbered#1"/>
    <dgm:cxn modelId="{FEB7C3FD-FF47-4AC8-A09A-6E0EA926F0A3}" type="presParOf" srcId="{02436F3C-E4C4-4496-91E7-567CCF73E1A4}" destId="{000FE097-4FF6-4B01-8F3A-80AA2236C9AF}" srcOrd="6" destOrd="0" presId="urn:microsoft.com/office/officeart/2016/7/layout/LinearArrowProcessNumbered#1"/>
    <dgm:cxn modelId="{2F6441D8-8508-4190-9C53-8018236D95B2}" type="presParOf" srcId="{000FE097-4FF6-4B01-8F3A-80AA2236C9AF}" destId="{E1ACD025-0F30-4733-9A1A-7ABC4F24AD94}" srcOrd="0" destOrd="0" presId="urn:microsoft.com/office/officeart/2016/7/layout/LinearArrowProcessNumbered#1"/>
    <dgm:cxn modelId="{20569619-C8BB-4BA1-A630-D3DF44783B02}" type="presParOf" srcId="{000FE097-4FF6-4B01-8F3A-80AA2236C9AF}" destId="{6D2DEFED-6F09-46B0-87A1-E50F1BA203E4}" srcOrd="1" destOrd="0" presId="urn:microsoft.com/office/officeart/2016/7/layout/LinearArrowProcessNumbered#1"/>
    <dgm:cxn modelId="{1DE4105C-B263-4772-B8B1-67D7DAC45B9D}" type="presParOf" srcId="{6D2DEFED-6F09-46B0-87A1-E50F1BA203E4}" destId="{A8B5FA71-4731-4F8D-BE61-54AA61BF9AD8}" srcOrd="0" destOrd="0" presId="urn:microsoft.com/office/officeart/2016/7/layout/LinearArrowProcessNumbered#1"/>
    <dgm:cxn modelId="{3027E5DC-7592-43F2-B7EF-C2689AF63E2E}" type="presParOf" srcId="{6D2DEFED-6F09-46B0-87A1-E50F1BA203E4}" destId="{0731EB4E-2293-4670-96D9-52575A02F19B}" srcOrd="1" destOrd="0" presId="urn:microsoft.com/office/officeart/2016/7/layout/LinearArrowProcessNumbered#1"/>
    <dgm:cxn modelId="{54E94AB2-2582-42BE-99C7-528161D1A337}" type="presParOf" srcId="{6D2DEFED-6F09-46B0-87A1-E50F1BA203E4}" destId="{34BDCF09-3808-4BF6-9ADD-981308ED3C55}" srcOrd="2" destOrd="0" presId="urn:microsoft.com/office/officeart/2016/7/layout/LinearArrowProcessNumbered#1"/>
    <dgm:cxn modelId="{B47D669F-4D6E-4456-8C66-4A0686407D7A}" type="presParOf" srcId="{6D2DEFED-6F09-46B0-87A1-E50F1BA203E4}" destId="{4F492185-5A6C-4979-9790-0455658CAF47}" srcOrd="3" destOrd="0" presId="urn:microsoft.com/office/officeart/2016/7/layout/LinearArrowProcessNumbered#1"/>
    <dgm:cxn modelId="{007ED1BA-B84A-4960-9666-1D59F1868B11}" type="presParOf" srcId="{000FE097-4FF6-4B01-8F3A-80AA2236C9AF}" destId="{A92408C8-D990-43AE-8ADD-6B1EC7696731}" srcOrd="2" destOrd="0" presId="urn:microsoft.com/office/officeart/2016/7/layout/LinearArrowProcessNumbered#1"/>
    <dgm:cxn modelId="{581B936B-0618-43A1-B62E-0C8656248AFF}" type="presParOf" srcId="{02436F3C-E4C4-4496-91E7-567CCF73E1A4}" destId="{D7FA82D9-4D4C-4E06-9EFB-63630217AB1A}" srcOrd="7" destOrd="0" presId="urn:microsoft.com/office/officeart/2016/7/layout/LinearArrowProcessNumbered#1"/>
    <dgm:cxn modelId="{740FA3D0-16DB-4CD7-B71D-0B3D60914CBD}" type="presParOf" srcId="{02436F3C-E4C4-4496-91E7-567CCF73E1A4}" destId="{1E325C43-EDAF-4669-AD43-D8AF07BE2727}" srcOrd="8" destOrd="0" presId="urn:microsoft.com/office/officeart/2016/7/layout/LinearArrowProcessNumbered#1"/>
    <dgm:cxn modelId="{9921214C-6B76-4660-BF90-D5F806A7099A}" type="presParOf" srcId="{1E325C43-EDAF-4669-AD43-D8AF07BE2727}" destId="{DE76FF16-E2E3-447D-9EB8-CA5CE20451A7}" srcOrd="0" destOrd="0" presId="urn:microsoft.com/office/officeart/2016/7/layout/LinearArrowProcessNumbered#1"/>
    <dgm:cxn modelId="{A3699B4D-948E-4D15-89DF-0A3752E0117D}" type="presParOf" srcId="{1E325C43-EDAF-4669-AD43-D8AF07BE2727}" destId="{DF2935E7-B6B3-47E6-9205-13EE4703BFD0}" srcOrd="1" destOrd="0" presId="urn:microsoft.com/office/officeart/2016/7/layout/LinearArrowProcessNumbered#1"/>
    <dgm:cxn modelId="{CE37F0DE-7CA5-4F48-8AB4-CE39A62280A5}" type="presParOf" srcId="{DF2935E7-B6B3-47E6-9205-13EE4703BFD0}" destId="{6A572044-B98F-43A0-A773-28CF120E7BAC}" srcOrd="0" destOrd="0" presId="urn:microsoft.com/office/officeart/2016/7/layout/LinearArrowProcessNumbered#1"/>
    <dgm:cxn modelId="{0ED25E7A-6C8F-4FDA-B36F-FC66F652CD08}" type="presParOf" srcId="{DF2935E7-B6B3-47E6-9205-13EE4703BFD0}" destId="{346777A0-5D60-4CA3-9A5C-653F12FBE508}" srcOrd="1" destOrd="0" presId="urn:microsoft.com/office/officeart/2016/7/layout/LinearArrowProcessNumbered#1"/>
    <dgm:cxn modelId="{9A0B17FB-DA00-4153-B9DE-3185C12638CB}" type="presParOf" srcId="{DF2935E7-B6B3-47E6-9205-13EE4703BFD0}" destId="{55CDBBC9-37F6-4C3D-B82D-0DA51B48E0C8}" srcOrd="2" destOrd="0" presId="urn:microsoft.com/office/officeart/2016/7/layout/LinearArrowProcessNumbered#1"/>
    <dgm:cxn modelId="{EE932477-5F6F-4954-847C-D56BF6B49613}" type="presParOf" srcId="{DF2935E7-B6B3-47E6-9205-13EE4703BFD0}" destId="{19050E8C-EE44-406F-8D21-7583E515D664}" srcOrd="3" destOrd="0" presId="urn:microsoft.com/office/officeart/2016/7/layout/LinearArrowProcessNumbered#1"/>
    <dgm:cxn modelId="{741C3736-3B82-44DB-BF9F-E8ED59BD2EBD}" type="presParOf" srcId="{1E325C43-EDAF-4669-AD43-D8AF07BE2727}" destId="{71BB2A77-0CB6-4243-BDDE-ABE74445B2BF}" srcOrd="2" destOrd="0" presId="urn:microsoft.com/office/officeart/2016/7/layout/LinearArrowProcessNumbered#1"/>
    <dgm:cxn modelId="{35A40E53-A84C-4D4C-8D1F-CE280C450D25}" type="presParOf" srcId="{02436F3C-E4C4-4496-91E7-567CCF73E1A4}" destId="{9555B4EF-5B7A-4D98-BF3D-E54C68520740}" srcOrd="9" destOrd="0" presId="urn:microsoft.com/office/officeart/2016/7/layout/LinearArrowProcessNumbered#1"/>
    <dgm:cxn modelId="{99323A6C-5266-4CF3-BAF6-FE3EBA02D781}" type="presParOf" srcId="{02436F3C-E4C4-4496-91E7-567CCF73E1A4}" destId="{FEC84675-DD0A-483A-B81B-772974C09AC8}" srcOrd="10" destOrd="0" presId="urn:microsoft.com/office/officeart/2016/7/layout/LinearArrowProcessNumbered#1"/>
    <dgm:cxn modelId="{5B2CB7B9-3582-46C4-B2C1-4F5CE11E91A5}" type="presParOf" srcId="{FEC84675-DD0A-483A-B81B-772974C09AC8}" destId="{17A979D1-E745-4621-9CAF-9FF5E057009C}" srcOrd="0" destOrd="0" presId="urn:microsoft.com/office/officeart/2016/7/layout/LinearArrowProcessNumbered#1"/>
    <dgm:cxn modelId="{F74C89EA-BA10-4D35-A29E-E08F1F5B38B3}" type="presParOf" srcId="{FEC84675-DD0A-483A-B81B-772974C09AC8}" destId="{DC3838D7-ECED-4EFC-9FF7-FD992979E385}" srcOrd="1" destOrd="0" presId="urn:microsoft.com/office/officeart/2016/7/layout/LinearArrowProcessNumbered#1"/>
    <dgm:cxn modelId="{75DCF3D0-B120-4167-97F8-4DF1A74AB98B}" type="presParOf" srcId="{DC3838D7-ECED-4EFC-9FF7-FD992979E385}" destId="{AFD7F97C-75A4-4CA0-BD09-7E5A8228BCF4}" srcOrd="0" destOrd="0" presId="urn:microsoft.com/office/officeart/2016/7/layout/LinearArrowProcessNumbered#1"/>
    <dgm:cxn modelId="{EF96B2C5-E242-491D-AF4F-CC1A7A06FA90}" type="presParOf" srcId="{DC3838D7-ECED-4EFC-9FF7-FD992979E385}" destId="{1CC4D88F-8763-43F2-8A4C-EDF17036609A}" srcOrd="1" destOrd="0" presId="urn:microsoft.com/office/officeart/2016/7/layout/LinearArrowProcessNumbered#1"/>
    <dgm:cxn modelId="{0C83D966-58BC-4B3D-BCCD-8FE9B0015812}" type="presParOf" srcId="{DC3838D7-ECED-4EFC-9FF7-FD992979E385}" destId="{6A7F26D9-B5F5-4B62-9AB2-4BF61BC5BA72}" srcOrd="2" destOrd="0" presId="urn:microsoft.com/office/officeart/2016/7/layout/LinearArrowProcessNumbered#1"/>
    <dgm:cxn modelId="{6712808F-E026-4C84-98E7-685E37101989}" type="presParOf" srcId="{DC3838D7-ECED-4EFC-9FF7-FD992979E385}" destId="{F01854BD-9AD8-419D-AA7E-E4707889DC25}" srcOrd="3" destOrd="0" presId="urn:microsoft.com/office/officeart/2016/7/layout/LinearArrowProcessNumbered#1"/>
    <dgm:cxn modelId="{B141872A-2DE8-4BAC-A1DF-B567AA3E699F}" type="presParOf" srcId="{FEC84675-DD0A-483A-B81B-772974C09AC8}" destId="{C275D087-2819-4735-B4E7-43E448A3A51F}" srcOrd="2" destOrd="0" presId="urn:microsoft.com/office/officeart/2016/7/layout/LinearArrowProcessNumbered#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06045B-D9FB-4ABB-9D88-694B82B6858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6E2231A-457C-4F15-B695-78C0724E615A}">
      <dgm:prSet/>
      <dgm:spPr/>
      <dgm:t>
        <a:bodyPr/>
        <a:lstStyle/>
        <a:p>
          <a:r>
            <a:rPr lang="bg-BG" dirty="0" smtClean="0"/>
            <a:t>монтьор на възли, </a:t>
          </a:r>
          <a:r>
            <a:rPr lang="ru-RU" dirty="0" smtClean="0"/>
            <a:t>механизми, машини и съоръжения за студена обработка на металите, в металургията, </a:t>
          </a:r>
          <a:endParaRPr lang="en-US" dirty="0" err="1" smtClean="0"/>
        </a:p>
      </dgm:t>
    </dgm:pt>
    <dgm:pt modelId="{0A1FA296-0525-4FFC-A277-701662858E57}" type="sibTrans" cxnId="{2AC6A2A2-4A83-4F71-8033-A29813FFFC0F}">
      <dgm:prSet/>
      <dgm:spPr/>
      <dgm:t>
        <a:bodyPr/>
        <a:lstStyle/>
        <a:p>
          <a:endParaRPr lang="en-US"/>
        </a:p>
      </dgm:t>
    </dgm:pt>
    <dgm:pt modelId="{86A47D88-0504-4BD0-BC68-A95799E524E4}" type="parTrans" cxnId="{2AC6A2A2-4A83-4F71-8033-A29813FFFC0F}">
      <dgm:prSet/>
      <dgm:spPr/>
      <dgm:t>
        <a:bodyPr/>
        <a:lstStyle/>
        <a:p>
          <a:endParaRPr lang="en-US"/>
        </a:p>
      </dgm:t>
    </dgm:pt>
    <dgm:pt modelId="{7AC6A8B5-959F-4F07-A70A-A6F934D7776F}">
      <dgm:prSet/>
      <dgm:spPr/>
      <dgm:t>
        <a:bodyPr/>
        <a:lstStyle/>
        <a:p>
          <a:r>
            <a:rPr lang="ru-RU" dirty="0" smtClean="0"/>
            <a:t> в хранително-вкусовата промишленост, в шевната и обувната, в дървообработващата, в химическата, в текстилната и в минната промишленост, в специалното машиностроене </a:t>
          </a:r>
          <a:endParaRPr lang="en-US" dirty="0" smtClean="0"/>
        </a:p>
      </dgm:t>
    </dgm:pt>
    <dgm:pt modelId="{E0E3C50C-41DA-4392-83A3-7C5947F88CF5}" type="parTrans" cxnId="{E484238C-863D-4F02-9F7F-B525D26A9E98}">
      <dgm:prSet/>
      <dgm:spPr/>
      <dgm:t>
        <a:bodyPr/>
        <a:lstStyle/>
        <a:p>
          <a:endParaRPr lang="en-US"/>
        </a:p>
      </dgm:t>
    </dgm:pt>
    <dgm:pt modelId="{E614CECF-ACF6-4B01-99DB-8B56449BA47A}" type="sibTrans" cxnId="{E484238C-863D-4F02-9F7F-B525D26A9E98}">
      <dgm:prSet/>
      <dgm:spPr/>
      <dgm:t>
        <a:bodyPr/>
        <a:lstStyle/>
        <a:p>
          <a:endParaRPr lang="en-US"/>
        </a:p>
      </dgm:t>
    </dgm:pt>
    <dgm:pt modelId="{BB514664-7C62-4622-AC22-3F8D91C9DC87}">
      <dgm:prSet/>
      <dgm:spPr/>
      <dgm:t>
        <a:bodyPr/>
        <a:lstStyle/>
        <a:p>
          <a:r>
            <a:rPr lang="bg-BG" dirty="0" smtClean="0"/>
            <a:t>за производство на строителни материали</a:t>
          </a:r>
          <a:endParaRPr lang="en-US" dirty="0" smtClean="0"/>
        </a:p>
      </dgm:t>
    </dgm:pt>
    <dgm:pt modelId="{515384B2-304F-47F9-82E1-4E404817EBB4}" type="parTrans" cxnId="{815F63B5-05C5-4CE8-A630-85DDAF3DA06B}">
      <dgm:prSet/>
      <dgm:spPr/>
      <dgm:t>
        <a:bodyPr/>
        <a:lstStyle/>
        <a:p>
          <a:endParaRPr lang="en-US"/>
        </a:p>
      </dgm:t>
    </dgm:pt>
    <dgm:pt modelId="{031BDA59-548A-44E6-AE23-8A8820FEC0C5}" type="sibTrans" cxnId="{815F63B5-05C5-4CE8-A630-85DDAF3DA06B}">
      <dgm:prSet/>
      <dgm:spPr/>
      <dgm:t>
        <a:bodyPr/>
        <a:lstStyle/>
        <a:p>
          <a:endParaRPr lang="en-US"/>
        </a:p>
      </dgm:t>
    </dgm:pt>
    <dgm:pt modelId="{79828233-133C-4198-824E-815A71BCE4DF}" type="pres">
      <dgm:prSet presAssocID="{DC06045B-D9FB-4ABB-9D88-694B82B685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4B41C7-E194-4045-8FC4-BD1F164D7ED4}" type="pres">
      <dgm:prSet presAssocID="{DC06045B-D9FB-4ABB-9D88-694B82B68584}" presName="dummyMaxCanvas" presStyleCnt="0">
        <dgm:presLayoutVars/>
      </dgm:prSet>
      <dgm:spPr/>
    </dgm:pt>
    <dgm:pt modelId="{9E79101C-CC3D-47A5-AF7D-1D05C7DEDD83}" type="pres">
      <dgm:prSet presAssocID="{DC06045B-D9FB-4ABB-9D88-694B82B685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04552A-6B58-430E-8A76-CCCDFD6857AC}" type="pres">
      <dgm:prSet presAssocID="{DC06045B-D9FB-4ABB-9D88-694B82B685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7808E-9BB6-4165-8801-CC729C6B8A2A}" type="pres">
      <dgm:prSet presAssocID="{DC06045B-D9FB-4ABB-9D88-694B82B685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48A9A6-3022-40D8-9AF1-FA2D5B33884C}" type="pres">
      <dgm:prSet presAssocID="{DC06045B-D9FB-4ABB-9D88-694B82B685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7557B-E992-4E1A-8E09-6ADB05DFA5A9}" type="pres">
      <dgm:prSet presAssocID="{DC06045B-D9FB-4ABB-9D88-694B82B685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0A4433-C376-4F99-BCFC-D9D10EEA6D10}" type="pres">
      <dgm:prSet presAssocID="{DC06045B-D9FB-4ABB-9D88-694B82B685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93E5A-0D40-48CE-8C65-781F7DD74E74}" type="pres">
      <dgm:prSet presAssocID="{DC06045B-D9FB-4ABB-9D88-694B82B685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48620-31AF-471A-A207-245D9342389F}" type="pres">
      <dgm:prSet presAssocID="{DC06045B-D9FB-4ABB-9D88-694B82B685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AF8FFF-0E2B-41F5-B2DE-D132EA8176D6}" type="presOf" srcId="{BB514664-7C62-4622-AC22-3F8D91C9DC87}" destId="{4DD48620-31AF-471A-A207-245D9342389F}" srcOrd="1" destOrd="0" presId="urn:microsoft.com/office/officeart/2005/8/layout/vProcess5"/>
    <dgm:cxn modelId="{1C0774B6-B1EE-4D43-B919-5D83DA5D233A}" type="presOf" srcId="{0A1FA296-0525-4FFC-A277-701662858E57}" destId="{3148A9A6-3022-40D8-9AF1-FA2D5B33884C}" srcOrd="0" destOrd="0" presId="urn:microsoft.com/office/officeart/2005/8/layout/vProcess5"/>
    <dgm:cxn modelId="{815F63B5-05C5-4CE8-A630-85DDAF3DA06B}" srcId="{DC06045B-D9FB-4ABB-9D88-694B82B68584}" destId="{BB514664-7C62-4622-AC22-3F8D91C9DC87}" srcOrd="2" destOrd="0" parTransId="{515384B2-304F-47F9-82E1-4E404817EBB4}" sibTransId="{031BDA59-548A-44E6-AE23-8A8820FEC0C5}"/>
    <dgm:cxn modelId="{E484238C-863D-4F02-9F7F-B525D26A9E98}" srcId="{DC06045B-D9FB-4ABB-9D88-694B82B68584}" destId="{7AC6A8B5-959F-4F07-A70A-A6F934D7776F}" srcOrd="1" destOrd="0" parTransId="{E0E3C50C-41DA-4392-83A3-7C5947F88CF5}" sibTransId="{E614CECF-ACF6-4B01-99DB-8B56449BA47A}"/>
    <dgm:cxn modelId="{A3CCD2F2-8FD1-4CFC-9D6D-16CB2691AC7D}" type="presOf" srcId="{56E2231A-457C-4F15-B695-78C0724E615A}" destId="{860A4433-C376-4F99-BCFC-D9D10EEA6D10}" srcOrd="1" destOrd="0" presId="urn:microsoft.com/office/officeart/2005/8/layout/vProcess5"/>
    <dgm:cxn modelId="{052355B3-79F0-4500-AF82-715A30A4AF20}" type="presOf" srcId="{7AC6A8B5-959F-4F07-A70A-A6F934D7776F}" destId="{B2093E5A-0D40-48CE-8C65-781F7DD74E74}" srcOrd="1" destOrd="0" presId="urn:microsoft.com/office/officeart/2005/8/layout/vProcess5"/>
    <dgm:cxn modelId="{FFE20E46-6CD0-44DF-9FB8-6F604ED7C9A5}" type="presOf" srcId="{7AC6A8B5-959F-4F07-A70A-A6F934D7776F}" destId="{A404552A-6B58-430E-8A76-CCCDFD6857AC}" srcOrd="0" destOrd="0" presId="urn:microsoft.com/office/officeart/2005/8/layout/vProcess5"/>
    <dgm:cxn modelId="{7671EC01-134E-443F-985D-AC5480B82C5F}" type="presOf" srcId="{BB514664-7C62-4622-AC22-3F8D91C9DC87}" destId="{CBA7808E-9BB6-4165-8801-CC729C6B8A2A}" srcOrd="0" destOrd="0" presId="urn:microsoft.com/office/officeart/2005/8/layout/vProcess5"/>
    <dgm:cxn modelId="{3EDE32D6-9188-41F4-8ABB-A786B58000EB}" type="presOf" srcId="{E614CECF-ACF6-4B01-99DB-8B56449BA47A}" destId="{64F7557B-E992-4E1A-8E09-6ADB05DFA5A9}" srcOrd="0" destOrd="0" presId="urn:microsoft.com/office/officeart/2005/8/layout/vProcess5"/>
    <dgm:cxn modelId="{2AC6A2A2-4A83-4F71-8033-A29813FFFC0F}" srcId="{DC06045B-D9FB-4ABB-9D88-694B82B68584}" destId="{56E2231A-457C-4F15-B695-78C0724E615A}" srcOrd="0" destOrd="0" parTransId="{86A47D88-0504-4BD0-BC68-A95799E524E4}" sibTransId="{0A1FA296-0525-4FFC-A277-701662858E57}"/>
    <dgm:cxn modelId="{90D67053-79CF-41C2-8C04-DA18C7D42E09}" type="presOf" srcId="{DC06045B-D9FB-4ABB-9D88-694B82B68584}" destId="{79828233-133C-4198-824E-815A71BCE4DF}" srcOrd="0" destOrd="0" presId="urn:microsoft.com/office/officeart/2005/8/layout/vProcess5"/>
    <dgm:cxn modelId="{C08772BD-9CEF-4989-A872-AFC066BDCC39}" type="presOf" srcId="{56E2231A-457C-4F15-B695-78C0724E615A}" destId="{9E79101C-CC3D-47A5-AF7D-1D05C7DEDD83}" srcOrd="0" destOrd="0" presId="urn:microsoft.com/office/officeart/2005/8/layout/vProcess5"/>
    <dgm:cxn modelId="{54465DC5-354B-4159-806D-CF71D6DEBA07}" type="presParOf" srcId="{79828233-133C-4198-824E-815A71BCE4DF}" destId="{9A4B41C7-E194-4045-8FC4-BD1F164D7ED4}" srcOrd="0" destOrd="0" presId="urn:microsoft.com/office/officeart/2005/8/layout/vProcess5"/>
    <dgm:cxn modelId="{CE5EBB39-3CEE-4646-8D0A-6CB241D4EE45}" type="presParOf" srcId="{79828233-133C-4198-824E-815A71BCE4DF}" destId="{9E79101C-CC3D-47A5-AF7D-1D05C7DEDD83}" srcOrd="1" destOrd="0" presId="urn:microsoft.com/office/officeart/2005/8/layout/vProcess5"/>
    <dgm:cxn modelId="{A28234F1-D5B9-4EE9-9F83-55F2E5D6BC57}" type="presParOf" srcId="{79828233-133C-4198-824E-815A71BCE4DF}" destId="{A404552A-6B58-430E-8A76-CCCDFD6857AC}" srcOrd="2" destOrd="0" presId="urn:microsoft.com/office/officeart/2005/8/layout/vProcess5"/>
    <dgm:cxn modelId="{9AA73F95-1E63-401C-A475-F7DA1FB93A65}" type="presParOf" srcId="{79828233-133C-4198-824E-815A71BCE4DF}" destId="{CBA7808E-9BB6-4165-8801-CC729C6B8A2A}" srcOrd="3" destOrd="0" presId="urn:microsoft.com/office/officeart/2005/8/layout/vProcess5"/>
    <dgm:cxn modelId="{5C4C8EBC-23EC-42FC-99C1-4FC793FA667D}" type="presParOf" srcId="{79828233-133C-4198-824E-815A71BCE4DF}" destId="{3148A9A6-3022-40D8-9AF1-FA2D5B33884C}" srcOrd="4" destOrd="0" presId="urn:microsoft.com/office/officeart/2005/8/layout/vProcess5"/>
    <dgm:cxn modelId="{9E8E157A-BC32-47A4-9BE8-B74C208A3568}" type="presParOf" srcId="{79828233-133C-4198-824E-815A71BCE4DF}" destId="{64F7557B-E992-4E1A-8E09-6ADB05DFA5A9}" srcOrd="5" destOrd="0" presId="urn:microsoft.com/office/officeart/2005/8/layout/vProcess5"/>
    <dgm:cxn modelId="{9F114382-43F9-4BA0-9D4D-85C3C4555823}" type="presParOf" srcId="{79828233-133C-4198-824E-815A71BCE4DF}" destId="{860A4433-C376-4F99-BCFC-D9D10EEA6D10}" srcOrd="6" destOrd="0" presId="urn:microsoft.com/office/officeart/2005/8/layout/vProcess5"/>
    <dgm:cxn modelId="{FEEC6184-7507-430E-99D9-CFBCC42DCF32}" type="presParOf" srcId="{79828233-133C-4198-824E-815A71BCE4DF}" destId="{B2093E5A-0D40-48CE-8C65-781F7DD74E74}" srcOrd="7" destOrd="0" presId="urn:microsoft.com/office/officeart/2005/8/layout/vProcess5"/>
    <dgm:cxn modelId="{FA1CFE99-88E1-4AD1-9ACC-F2475A7F09B7}" type="presParOf" srcId="{79828233-133C-4198-824E-815A71BCE4DF}" destId="{4DD48620-31AF-471A-A207-245D934238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/>
        <a:lstStyle/>
        <a:p>
          <a:r>
            <a:rPr lang="bg-BG" noProof="0" dirty="0" smtClean="0"/>
            <a:t>Удостоверение за завършен първи гимназиален етап</a:t>
          </a:r>
          <a:endParaRPr lang="bg-BG" noProof="0" dirty="0"/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pPr rtl="0"/>
          <a:endParaRPr lang="bg-BG" noProof="0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 rtl="0"/>
          <a:endParaRPr lang="bg-BG" noProof="0"/>
        </a:p>
      </dgm:t>
    </dgm:pt>
    <dgm:pt modelId="{4D7D34C7-9466-4514-BF51-7396C17436B5}">
      <dgm:prSet/>
      <dgm:spPr/>
      <dgm:t>
        <a:bodyPr/>
        <a:lstStyle/>
        <a:p>
          <a:r>
            <a:rPr lang="bg-BG" noProof="0"/>
            <a:t> Заявление за записване</a:t>
          </a: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pPr rtl="0"/>
          <a:endParaRPr lang="bg-BG" noProof="0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 rtl="0"/>
          <a:endParaRPr lang="bg-BG" noProof="0"/>
        </a:p>
      </dgm:t>
    </dgm:pt>
    <dgm:pt modelId="{8E185869-F0D4-43E2-B08A-2F3E83EE98F3}">
      <dgm:prSet/>
      <dgm:spPr/>
      <dgm:t>
        <a:bodyPr/>
        <a:lstStyle/>
        <a:p>
          <a:r>
            <a:rPr lang="bg-BG" noProof="0" dirty="0"/>
            <a:t>Медицинско свидетелство, че професията не е противоп</a:t>
          </a:r>
          <a:r>
            <a:rPr lang="en-US" noProof="0" dirty="0"/>
            <a:t>o</a:t>
          </a:r>
          <a:r>
            <a:rPr lang="bg-BG" noProof="0" dirty="0"/>
            <a:t>казна</a:t>
          </a: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pPr rtl="0"/>
          <a:endParaRPr lang="bg-BG" noProof="0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pPr rtl="0"/>
          <a:endParaRPr lang="bg-BG" noProof="0"/>
        </a:p>
      </dgm:t>
    </dgm:pt>
    <dgm:pt modelId="{700CA0DF-92A5-4973-903F-804DAD999CE1}">
      <dgm:prSet/>
      <dgm:spPr/>
      <dgm:t>
        <a:bodyPr/>
        <a:lstStyle/>
        <a:p>
          <a:endParaRPr lang="bg-BG" noProof="0" dirty="0"/>
        </a:p>
      </dgm:t>
    </dgm:pt>
    <dgm:pt modelId="{9A6589A8-62FA-4970-890E-806625B0326F}" type="parTrans" cxnId="{EC17AE30-52D8-4C46-98EA-5E5CD1AFC019}">
      <dgm:prSet/>
      <dgm:spPr/>
      <dgm:t>
        <a:bodyPr/>
        <a:lstStyle/>
        <a:p>
          <a:endParaRPr lang="en-US"/>
        </a:p>
      </dgm:t>
    </dgm:pt>
    <dgm:pt modelId="{3B49B114-8490-4116-9ED1-7841A2CBE76E}" type="sibTrans" cxnId="{EC17AE30-52D8-4C46-98EA-5E5CD1AFC019}">
      <dgm:prSet/>
      <dgm:spPr/>
      <dgm:t>
        <a:bodyPr/>
        <a:lstStyle/>
        <a:p>
          <a:endParaRPr lang="en-US"/>
        </a:p>
      </dgm:t>
    </dgm:pt>
    <dgm:pt modelId="{6C21C261-BB6E-4D29-A558-A544BF66A6A1}" type="pres">
      <dgm:prSet presAssocID="{7B62DEA7-9DCD-4B2E-9DC5-BE121C266AF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2501E2C-BD9B-4F1C-974E-33F4F9DA11B5}" type="pres">
      <dgm:prSet presAssocID="{41CDB9B8-E81E-41E7-AE89-8F6EDFC88D92}" presName="thickLine" presStyleLbl="alignNode1" presStyleIdx="0" presStyleCnt="4"/>
      <dgm:spPr/>
    </dgm:pt>
    <dgm:pt modelId="{ED155B64-8941-430E-995F-403E165E6B6B}" type="pres">
      <dgm:prSet presAssocID="{41CDB9B8-E81E-41E7-AE89-8F6EDFC88D92}" presName="horz1" presStyleCnt="0"/>
      <dgm:spPr/>
    </dgm:pt>
    <dgm:pt modelId="{02F44CE3-0CAA-42E2-88E6-3E2A652C9220}" type="pres">
      <dgm:prSet presAssocID="{41CDB9B8-E81E-41E7-AE89-8F6EDFC88D92}" presName="tx1" presStyleLbl="revTx" presStyleIdx="0" presStyleCnt="4"/>
      <dgm:spPr/>
      <dgm:t>
        <a:bodyPr/>
        <a:lstStyle/>
        <a:p>
          <a:endParaRPr lang="en-US"/>
        </a:p>
      </dgm:t>
    </dgm:pt>
    <dgm:pt modelId="{90098817-DA77-4DE8-A3AC-0A80024219F4}" type="pres">
      <dgm:prSet presAssocID="{41CDB9B8-E81E-41E7-AE89-8F6EDFC88D92}" presName="vert1" presStyleCnt="0"/>
      <dgm:spPr/>
    </dgm:pt>
    <dgm:pt modelId="{3747528E-8473-48F4-A510-94A8FDF38939}" type="pres">
      <dgm:prSet presAssocID="{4D7D34C7-9466-4514-BF51-7396C17436B5}" presName="thickLine" presStyleLbl="alignNode1" presStyleIdx="1" presStyleCnt="4"/>
      <dgm:spPr/>
    </dgm:pt>
    <dgm:pt modelId="{C0165535-FAB2-4025-BB08-05211BDB2531}" type="pres">
      <dgm:prSet presAssocID="{4D7D34C7-9466-4514-BF51-7396C17436B5}" presName="horz1" presStyleCnt="0"/>
      <dgm:spPr/>
    </dgm:pt>
    <dgm:pt modelId="{C4E132F7-4F7B-4389-ACA6-930EBE620A78}" type="pres">
      <dgm:prSet presAssocID="{4D7D34C7-9466-4514-BF51-7396C17436B5}" presName="tx1" presStyleLbl="revTx" presStyleIdx="1" presStyleCnt="4"/>
      <dgm:spPr/>
      <dgm:t>
        <a:bodyPr/>
        <a:lstStyle/>
        <a:p>
          <a:endParaRPr lang="en-US"/>
        </a:p>
      </dgm:t>
    </dgm:pt>
    <dgm:pt modelId="{CAD1B9C4-D3BA-4D5F-8044-1AE6AE66D56D}" type="pres">
      <dgm:prSet presAssocID="{4D7D34C7-9466-4514-BF51-7396C17436B5}" presName="vert1" presStyleCnt="0"/>
      <dgm:spPr/>
    </dgm:pt>
    <dgm:pt modelId="{744707FD-C034-4F8A-AB6E-9396CA29F51E}" type="pres">
      <dgm:prSet presAssocID="{8E185869-F0D4-43E2-B08A-2F3E83EE98F3}" presName="thickLine" presStyleLbl="alignNode1" presStyleIdx="2" presStyleCnt="4"/>
      <dgm:spPr/>
    </dgm:pt>
    <dgm:pt modelId="{046D2BDF-353D-4BC0-8FF6-B948CBC925FE}" type="pres">
      <dgm:prSet presAssocID="{8E185869-F0D4-43E2-B08A-2F3E83EE98F3}" presName="horz1" presStyleCnt="0"/>
      <dgm:spPr/>
    </dgm:pt>
    <dgm:pt modelId="{9B31EF9F-E79E-4359-A2AC-F479F5D3F812}" type="pres">
      <dgm:prSet presAssocID="{8E185869-F0D4-43E2-B08A-2F3E83EE98F3}" presName="tx1" presStyleLbl="revTx" presStyleIdx="2" presStyleCnt="4"/>
      <dgm:spPr/>
      <dgm:t>
        <a:bodyPr/>
        <a:lstStyle/>
        <a:p>
          <a:endParaRPr lang="en-US"/>
        </a:p>
      </dgm:t>
    </dgm:pt>
    <dgm:pt modelId="{34C48265-543E-44A0-B9BF-72AD8536A868}" type="pres">
      <dgm:prSet presAssocID="{8E185869-F0D4-43E2-B08A-2F3E83EE98F3}" presName="vert1" presStyleCnt="0"/>
      <dgm:spPr/>
    </dgm:pt>
    <dgm:pt modelId="{F27A3882-3A24-4A4F-9D64-D2A4EABBF915}" type="pres">
      <dgm:prSet presAssocID="{700CA0DF-92A5-4973-903F-804DAD999CE1}" presName="thickLine" presStyleLbl="alignNode1" presStyleIdx="3" presStyleCnt="4"/>
      <dgm:spPr/>
    </dgm:pt>
    <dgm:pt modelId="{05B7B024-B9E6-4628-A44F-F37D53B9CF97}" type="pres">
      <dgm:prSet presAssocID="{700CA0DF-92A5-4973-903F-804DAD999CE1}" presName="horz1" presStyleCnt="0"/>
      <dgm:spPr/>
    </dgm:pt>
    <dgm:pt modelId="{5C9E2C90-746C-44C8-81D7-EF33617FB110}" type="pres">
      <dgm:prSet presAssocID="{700CA0DF-92A5-4973-903F-804DAD999CE1}" presName="tx1" presStyleLbl="revTx" presStyleIdx="3" presStyleCnt="4"/>
      <dgm:spPr/>
      <dgm:t>
        <a:bodyPr/>
        <a:lstStyle/>
        <a:p>
          <a:endParaRPr lang="en-US"/>
        </a:p>
      </dgm:t>
    </dgm:pt>
    <dgm:pt modelId="{B7E38F45-F49A-4F82-BF0B-A37AAA3830DE}" type="pres">
      <dgm:prSet presAssocID="{700CA0DF-92A5-4973-903F-804DAD999CE1}" presName="vert1" presStyleCnt="0"/>
      <dgm:spPr/>
    </dgm:pt>
  </dgm:ptLst>
  <dgm:cxnLst>
    <dgm:cxn modelId="{033BCAEB-EBD0-4F3E-ABF7-56AF881ACB86}" type="presOf" srcId="{700CA0DF-92A5-4973-903F-804DAD999CE1}" destId="{5C9E2C90-746C-44C8-81D7-EF33617FB110}" srcOrd="0" destOrd="0" presId="urn:microsoft.com/office/officeart/2008/layout/LinedList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EC17AE30-52D8-4C46-98EA-5E5CD1AFC019}" srcId="{7B62DEA7-9DCD-4B2E-9DC5-BE121C266AFD}" destId="{700CA0DF-92A5-4973-903F-804DAD999CE1}" srcOrd="3" destOrd="0" parTransId="{9A6589A8-62FA-4970-890E-806625B0326F}" sibTransId="{3B49B114-8490-4116-9ED1-7841A2CBE76E}"/>
    <dgm:cxn modelId="{7412515A-6535-42C5-8E9D-46020BD476B3}" type="presOf" srcId="{41CDB9B8-E81E-41E7-AE89-8F6EDFC88D92}" destId="{02F44CE3-0CAA-42E2-88E6-3E2A652C9220}" srcOrd="0" destOrd="0" presId="urn:microsoft.com/office/officeart/2008/layout/LinedList"/>
    <dgm:cxn modelId="{A5620B9E-3ECC-4851-8678-CAAEC4A71993}" type="presOf" srcId="{8E185869-F0D4-43E2-B08A-2F3E83EE98F3}" destId="{9B31EF9F-E79E-4359-A2AC-F479F5D3F812}" srcOrd="0" destOrd="0" presId="urn:microsoft.com/office/officeart/2008/layout/LinedList"/>
    <dgm:cxn modelId="{246A4040-2DC6-4BDE-87B4-4BC444300CE3}" type="presOf" srcId="{7B62DEA7-9DCD-4B2E-9DC5-BE121C266AFD}" destId="{6C21C261-BB6E-4D29-A558-A544BF66A6A1}" srcOrd="0" destOrd="0" presId="urn:microsoft.com/office/officeart/2008/layout/LinedList"/>
    <dgm:cxn modelId="{5A6A6538-893A-400F-833D-39FD22BEAB5B}" type="presOf" srcId="{4D7D34C7-9466-4514-BF51-7396C17436B5}" destId="{C4E132F7-4F7B-4389-ACA6-930EBE620A78}" srcOrd="0" destOrd="0" presId="urn:microsoft.com/office/officeart/2008/layout/Lined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A8898F5A-517A-477B-AD0E-E7502AC9F2BE}" type="presParOf" srcId="{6C21C261-BB6E-4D29-A558-A544BF66A6A1}" destId="{12501E2C-BD9B-4F1C-974E-33F4F9DA11B5}" srcOrd="0" destOrd="0" presId="urn:microsoft.com/office/officeart/2008/layout/LinedList"/>
    <dgm:cxn modelId="{CA84CBB8-369F-48AA-8A9A-BD4D77253BF2}" type="presParOf" srcId="{6C21C261-BB6E-4D29-A558-A544BF66A6A1}" destId="{ED155B64-8941-430E-995F-403E165E6B6B}" srcOrd="1" destOrd="0" presId="urn:microsoft.com/office/officeart/2008/layout/LinedList"/>
    <dgm:cxn modelId="{0B734A53-FD6D-4731-931B-29B94DE1017C}" type="presParOf" srcId="{ED155B64-8941-430E-995F-403E165E6B6B}" destId="{02F44CE3-0CAA-42E2-88E6-3E2A652C9220}" srcOrd="0" destOrd="0" presId="urn:microsoft.com/office/officeart/2008/layout/LinedList"/>
    <dgm:cxn modelId="{D6E77892-7524-49EC-B2EB-1607B5D6DA83}" type="presParOf" srcId="{ED155B64-8941-430E-995F-403E165E6B6B}" destId="{90098817-DA77-4DE8-A3AC-0A80024219F4}" srcOrd="1" destOrd="0" presId="urn:microsoft.com/office/officeart/2008/layout/LinedList"/>
    <dgm:cxn modelId="{335D4620-C145-4FE6-BFB7-B7E9DF642603}" type="presParOf" srcId="{6C21C261-BB6E-4D29-A558-A544BF66A6A1}" destId="{3747528E-8473-48F4-A510-94A8FDF38939}" srcOrd="2" destOrd="0" presId="urn:microsoft.com/office/officeart/2008/layout/LinedList"/>
    <dgm:cxn modelId="{D803B62E-1B93-4720-943A-958998B50F72}" type="presParOf" srcId="{6C21C261-BB6E-4D29-A558-A544BF66A6A1}" destId="{C0165535-FAB2-4025-BB08-05211BDB2531}" srcOrd="3" destOrd="0" presId="urn:microsoft.com/office/officeart/2008/layout/LinedList"/>
    <dgm:cxn modelId="{D6721496-A25A-44B7-9B5C-E2D2D183C07B}" type="presParOf" srcId="{C0165535-FAB2-4025-BB08-05211BDB2531}" destId="{C4E132F7-4F7B-4389-ACA6-930EBE620A78}" srcOrd="0" destOrd="0" presId="urn:microsoft.com/office/officeart/2008/layout/LinedList"/>
    <dgm:cxn modelId="{957C6D83-1D93-4763-9EBB-7089B4B3DFC7}" type="presParOf" srcId="{C0165535-FAB2-4025-BB08-05211BDB2531}" destId="{CAD1B9C4-D3BA-4D5F-8044-1AE6AE66D56D}" srcOrd="1" destOrd="0" presId="urn:microsoft.com/office/officeart/2008/layout/LinedList"/>
    <dgm:cxn modelId="{8CA67D19-E177-4280-ACDB-EF45D3888402}" type="presParOf" srcId="{6C21C261-BB6E-4D29-A558-A544BF66A6A1}" destId="{744707FD-C034-4F8A-AB6E-9396CA29F51E}" srcOrd="4" destOrd="0" presId="urn:microsoft.com/office/officeart/2008/layout/LinedList"/>
    <dgm:cxn modelId="{CB765622-4751-4F4B-B9CB-91A8EE460FAE}" type="presParOf" srcId="{6C21C261-BB6E-4D29-A558-A544BF66A6A1}" destId="{046D2BDF-353D-4BC0-8FF6-B948CBC925FE}" srcOrd="5" destOrd="0" presId="urn:microsoft.com/office/officeart/2008/layout/LinedList"/>
    <dgm:cxn modelId="{AF38C7A8-F0C2-4770-A709-959D2C392CA4}" type="presParOf" srcId="{046D2BDF-353D-4BC0-8FF6-B948CBC925FE}" destId="{9B31EF9F-E79E-4359-A2AC-F479F5D3F812}" srcOrd="0" destOrd="0" presId="urn:microsoft.com/office/officeart/2008/layout/LinedList"/>
    <dgm:cxn modelId="{1EABC204-5756-4064-B89F-BC4A82D3C5FF}" type="presParOf" srcId="{046D2BDF-353D-4BC0-8FF6-B948CBC925FE}" destId="{34C48265-543E-44A0-B9BF-72AD8536A868}" srcOrd="1" destOrd="0" presId="urn:microsoft.com/office/officeart/2008/layout/LinedList"/>
    <dgm:cxn modelId="{C82E0DE3-CAE4-4F26-B057-6FF013BBDF36}" type="presParOf" srcId="{6C21C261-BB6E-4D29-A558-A544BF66A6A1}" destId="{F27A3882-3A24-4A4F-9D64-D2A4EABBF915}" srcOrd="6" destOrd="0" presId="urn:microsoft.com/office/officeart/2008/layout/LinedList"/>
    <dgm:cxn modelId="{C8DF83A0-56BF-4A22-9916-DB03E9D95C07}" type="presParOf" srcId="{6C21C261-BB6E-4D29-A558-A544BF66A6A1}" destId="{05B7B024-B9E6-4628-A44F-F37D53B9CF97}" srcOrd="7" destOrd="0" presId="urn:microsoft.com/office/officeart/2008/layout/LinedList"/>
    <dgm:cxn modelId="{9B0238EE-BE7A-4C91-99EF-C50CFADB4642}" type="presParOf" srcId="{05B7B024-B9E6-4628-A44F-F37D53B9CF97}" destId="{5C9E2C90-746C-44C8-81D7-EF33617FB110}" srcOrd="0" destOrd="0" presId="urn:microsoft.com/office/officeart/2008/layout/LinedList"/>
    <dgm:cxn modelId="{5ADBAE0B-2652-4B2F-8AC3-43FE6FA50C70}" type="presParOf" srcId="{05B7B024-B9E6-4628-A44F-F37D53B9CF97}" destId="{B7E38F45-F49A-4F82-BF0B-A37AAA3830D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2/layout/IconVerticalSolidList#3" loCatId="icon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noProof="0" dirty="0">
              <a:solidFill>
                <a:schemeClr val="bg1"/>
              </a:solidFill>
            </a:rPr>
            <a:t>Срок на обучение – </a:t>
          </a:r>
          <a:r>
            <a:rPr lang="bg-BG" noProof="0" dirty="0" smtClean="0">
              <a:solidFill>
                <a:schemeClr val="bg1"/>
              </a:solidFill>
            </a:rPr>
            <a:t>2 </a:t>
          </a:r>
          <a:r>
            <a:rPr lang="bg-BG" noProof="0" dirty="0">
              <a:solidFill>
                <a:schemeClr val="bg1"/>
              </a:solidFill>
            </a:rPr>
            <a:t>години</a:t>
          </a:r>
        </a:p>
      </dgm:t>
    </dgm:pt>
    <dgm:pt modelId="{5D2FF527-BA77-40BE-9414-16FAE46386BB}" type="parTrans" cxnId="{21EB7847-13AE-4881-9090-909F31360F4E}">
      <dgm:prSet/>
      <dgm:spPr/>
      <dgm:t>
        <a:bodyPr/>
        <a:lstStyle/>
        <a:p>
          <a:pPr rtl="0"/>
          <a:endParaRPr lang="bg-BG" noProof="0" dirty="0"/>
        </a:p>
      </dgm:t>
    </dgm:pt>
    <dgm:pt modelId="{BA791450-8D1E-4A6F-B71D-2984D9E245C4}" type="sibTrans" cxnId="{21EB7847-13AE-4881-9090-909F31360F4E}">
      <dgm:prSet/>
      <dgm:spPr/>
      <dgm:t>
        <a:bodyPr/>
        <a:lstStyle/>
        <a:p>
          <a:pPr rtl="0"/>
          <a:endParaRPr lang="bg-BG" noProof="0" dirty="0"/>
        </a:p>
      </dgm:t>
    </dgm:pt>
    <dgm:pt modelId="{4D7D34C7-9466-4514-BF51-7396C17436B5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noProof="0" dirty="0">
              <a:solidFill>
                <a:schemeClr val="bg1"/>
              </a:solidFill>
            </a:rPr>
            <a:t>Чужд език – </a:t>
          </a:r>
          <a:r>
            <a:rPr lang="bg-BG" noProof="0" dirty="0" smtClean="0">
              <a:solidFill>
                <a:schemeClr val="bg1"/>
              </a:solidFill>
            </a:rPr>
            <a:t>...</a:t>
          </a:r>
          <a:endParaRPr lang="bg-BG" noProof="0" dirty="0">
            <a:solidFill>
              <a:schemeClr val="bg1"/>
            </a:solidFill>
          </a:endParaRPr>
        </a:p>
      </dgm:t>
    </dgm:pt>
    <dgm:pt modelId="{37DD6CE0-C2AA-4EB6-9E7D-14AED2127C40}" type="parTrans" cxnId="{7EEBEB1B-497E-4365-84F9-FBB75D7759E5}">
      <dgm:prSet/>
      <dgm:spPr/>
      <dgm:t>
        <a:bodyPr/>
        <a:lstStyle/>
        <a:p>
          <a:pPr rtl="0"/>
          <a:endParaRPr lang="bg-BG" noProof="0" dirty="0"/>
        </a:p>
      </dgm:t>
    </dgm:pt>
    <dgm:pt modelId="{483498F9-A0C2-4668-85AB-D8E6E254F73B}" type="sibTrans" cxnId="{7EEBEB1B-497E-4365-84F9-FBB75D7759E5}">
      <dgm:prSet/>
      <dgm:spPr/>
      <dgm:t>
        <a:bodyPr/>
        <a:lstStyle/>
        <a:p>
          <a:pPr rtl="0"/>
          <a:endParaRPr lang="bg-BG" noProof="0" dirty="0"/>
        </a:p>
      </dgm:t>
    </dgm:pt>
    <dgm:pt modelId="{8E185869-F0D4-43E2-B08A-2F3E83EE98F3}">
      <dgm:prSet/>
      <dgm:spPr/>
      <dgm:t>
        <a:bodyPr/>
        <a:lstStyle/>
        <a:p>
          <a:pPr>
            <a:lnSpc>
              <a:spcPct val="100000"/>
            </a:lnSpc>
          </a:pPr>
          <a:r>
            <a:rPr lang="bg-BG" noProof="0" dirty="0">
              <a:solidFill>
                <a:schemeClr val="bg1"/>
              </a:solidFill>
            </a:rPr>
            <a:t>Форма на обучение - </a:t>
          </a:r>
          <a:r>
            <a:rPr lang="bg-BG" noProof="0" dirty="0" smtClean="0">
              <a:solidFill>
                <a:schemeClr val="bg1"/>
              </a:solidFill>
            </a:rPr>
            <a:t>дневна</a:t>
          </a:r>
          <a:endParaRPr lang="bg-BG" noProof="0" dirty="0">
            <a:solidFill>
              <a:schemeClr val="bg1"/>
            </a:solidFill>
          </a:endParaRPr>
        </a:p>
      </dgm:t>
    </dgm:pt>
    <dgm:pt modelId="{7EE27099-92EA-4EDF-B176-0E355876D272}" type="parTrans" cxnId="{7F970F62-30E3-4F5B-A242-825013BF84A8}">
      <dgm:prSet/>
      <dgm:spPr/>
      <dgm:t>
        <a:bodyPr/>
        <a:lstStyle/>
        <a:p>
          <a:pPr rtl="0"/>
          <a:endParaRPr lang="bg-BG" noProof="0" dirty="0"/>
        </a:p>
      </dgm:t>
    </dgm:pt>
    <dgm:pt modelId="{77D0876E-2BA2-4E28-ADB5-9885FCB7156A}" type="sibTrans" cxnId="{7F970F62-30E3-4F5B-A242-825013BF84A8}">
      <dgm:prSet/>
      <dgm:spPr/>
      <dgm:t>
        <a:bodyPr/>
        <a:lstStyle/>
        <a:p>
          <a:pPr rtl="0"/>
          <a:endParaRPr lang="bg-BG" noProof="0" dirty="0"/>
        </a:p>
      </dgm:t>
    </dgm:pt>
    <dgm:pt modelId="{C54DDAD1-57E2-410C-AC1B-2D57D298F048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80D35F-2118-4C83-9732-EF5CBBCA6FCA}" type="pres">
      <dgm:prSet presAssocID="{41CDB9B8-E81E-41E7-AE89-8F6EDFC88D92}" presName="compNode" presStyleCnt="0"/>
      <dgm:spPr/>
    </dgm:pt>
    <dgm:pt modelId="{DFE25A03-8A30-40B2-A251-4BE180558007}" type="pres">
      <dgm:prSet presAssocID="{41CDB9B8-E81E-41E7-AE89-8F6EDFC88D92}" presName="bgRect" presStyleLbl="bgShp" presStyleIdx="0" presStyleCnt="3"/>
      <dgm:spPr/>
    </dgm:pt>
    <dgm:pt modelId="{6B154ADC-7C71-49D8-B272-61A29620255E}" type="pres">
      <dgm:prSet presAssocID="{41CDB9B8-E81E-41E7-AE89-8F6EDFC88D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C94C9083-F19A-454E-BE10-DDDCEFD0B4A0}" type="pres">
      <dgm:prSet presAssocID="{41CDB9B8-E81E-41E7-AE89-8F6EDFC88D92}" presName="spaceRect" presStyleCnt="0"/>
      <dgm:spPr/>
    </dgm:pt>
    <dgm:pt modelId="{8ABDDEF2-D3EE-48F5-810E-D8B8D64CB1D1}" type="pres">
      <dgm:prSet presAssocID="{41CDB9B8-E81E-41E7-AE89-8F6EDFC88D92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7E222F4-C766-4010-93A0-7F5C3ECC40EC}" type="pres">
      <dgm:prSet presAssocID="{BA791450-8D1E-4A6F-B71D-2984D9E245C4}" presName="sibTrans" presStyleCnt="0"/>
      <dgm:spPr/>
    </dgm:pt>
    <dgm:pt modelId="{87D36025-EDF2-4358-A23A-5EE20443630A}" type="pres">
      <dgm:prSet presAssocID="{4D7D34C7-9466-4514-BF51-7396C17436B5}" presName="compNode" presStyleCnt="0"/>
      <dgm:spPr/>
    </dgm:pt>
    <dgm:pt modelId="{E7329DE9-6CBC-4222-BA02-41C8593CFC1E}" type="pres">
      <dgm:prSet presAssocID="{4D7D34C7-9466-4514-BF51-7396C17436B5}" presName="bgRect" presStyleLbl="bgShp" presStyleIdx="1" presStyleCnt="3"/>
      <dgm:spPr/>
    </dgm:pt>
    <dgm:pt modelId="{1E7A56FE-768E-48F9-ABA8-AAF197C8B2AB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A63FC64D-8217-4E60-AC79-C557D2F90AF3}" type="pres">
      <dgm:prSet presAssocID="{4D7D34C7-9466-4514-BF51-7396C17436B5}" presName="spaceRect" presStyleCnt="0"/>
      <dgm:spPr/>
    </dgm:pt>
    <dgm:pt modelId="{24D6C1C7-45DC-4D9D-8D3C-EF806EEEC836}" type="pres">
      <dgm:prSet presAssocID="{4D7D34C7-9466-4514-BF51-7396C17436B5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50A0348-0898-470C-8DF1-782CE8070D06}" type="pres">
      <dgm:prSet presAssocID="{483498F9-A0C2-4668-85AB-D8E6E254F73B}" presName="sibTrans" presStyleCnt="0"/>
      <dgm:spPr/>
    </dgm:pt>
    <dgm:pt modelId="{02DBEA77-C4FA-4163-88D1-D6B72205D221}" type="pres">
      <dgm:prSet presAssocID="{8E185869-F0D4-43E2-B08A-2F3E83EE98F3}" presName="compNode" presStyleCnt="0"/>
      <dgm:spPr/>
    </dgm:pt>
    <dgm:pt modelId="{625AEBC4-C6DD-430A-8F95-BBF226EF4AB3}" type="pres">
      <dgm:prSet presAssocID="{8E185869-F0D4-43E2-B08A-2F3E83EE98F3}" presName="bgRect" presStyleLbl="bgShp" presStyleIdx="2" presStyleCnt="3"/>
      <dgm:spPr/>
    </dgm:pt>
    <dgm:pt modelId="{9EC1BAA1-CEB2-4B9D-A637-07137D038F05}" type="pres">
      <dgm:prSet presAssocID="{8E185869-F0D4-43E2-B08A-2F3E83EE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0E4092B3-0527-4E96-B2A5-2B7CA6F4A4FC}" type="pres">
      <dgm:prSet presAssocID="{8E185869-F0D4-43E2-B08A-2F3E83EE98F3}" presName="spaceRect" presStyleCnt="0"/>
      <dgm:spPr/>
    </dgm:pt>
    <dgm:pt modelId="{DEB2A193-A1DC-4B26-848A-CC858F8E32AC}" type="pres">
      <dgm:prSet presAssocID="{8E185869-F0D4-43E2-B08A-2F3E83EE98F3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111667AB-D41A-4BAE-93F5-9664017E161D}" type="presOf" srcId="{8E185869-F0D4-43E2-B08A-2F3E83EE98F3}" destId="{DEB2A193-A1DC-4B26-848A-CC858F8E32AC}" srcOrd="0" destOrd="0" presId="urn:microsoft.com/office/officeart/2018/2/layout/IconVerticalSolidList#3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F9FCBEAA-6B8B-4272-96AC-743648D41B7F}" type="presOf" srcId="{4D7D34C7-9466-4514-BF51-7396C17436B5}" destId="{24D6C1C7-45DC-4D9D-8D3C-EF806EEEC836}" srcOrd="0" destOrd="0" presId="urn:microsoft.com/office/officeart/2018/2/layout/IconVerticalSolidList#3"/>
    <dgm:cxn modelId="{FD7AD83B-7876-49C4-96DE-C0E479028947}" type="presOf" srcId="{41CDB9B8-E81E-41E7-AE89-8F6EDFC88D92}" destId="{8ABDDEF2-D3EE-48F5-810E-D8B8D64CB1D1}" srcOrd="0" destOrd="0" presId="urn:microsoft.com/office/officeart/2018/2/layout/IconVerticalSolidList#3"/>
    <dgm:cxn modelId="{15E4859A-6FE7-4F93-9F13-B5B64ACFADF4}" type="presOf" srcId="{7B62DEA7-9DCD-4B2E-9DC5-BE121C266AFD}" destId="{C54DDAD1-57E2-410C-AC1B-2D57D298F048}" srcOrd="0" destOrd="0" presId="urn:microsoft.com/office/officeart/2018/2/layout/IconVerticalSolidList#3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FF46BE6D-2690-405B-A4B2-83A12542E6CE}" type="presParOf" srcId="{C54DDAD1-57E2-410C-AC1B-2D57D298F048}" destId="{9980D35F-2118-4C83-9732-EF5CBBCA6FCA}" srcOrd="0" destOrd="0" presId="urn:microsoft.com/office/officeart/2018/2/layout/IconVerticalSolidList#3"/>
    <dgm:cxn modelId="{E67405C6-58A6-4BD1-87AC-010D9EF340BF}" type="presParOf" srcId="{9980D35F-2118-4C83-9732-EF5CBBCA6FCA}" destId="{DFE25A03-8A30-40B2-A251-4BE180558007}" srcOrd="0" destOrd="0" presId="urn:microsoft.com/office/officeart/2018/2/layout/IconVerticalSolidList#3"/>
    <dgm:cxn modelId="{244E9B3D-250F-4D1D-9284-2349C5E4EF7F}" type="presParOf" srcId="{9980D35F-2118-4C83-9732-EF5CBBCA6FCA}" destId="{6B154ADC-7C71-49D8-B272-61A29620255E}" srcOrd="1" destOrd="0" presId="urn:microsoft.com/office/officeart/2018/2/layout/IconVerticalSolidList#3"/>
    <dgm:cxn modelId="{FF0506F1-1B9E-47E3-AF0A-DDBF9B31D0EE}" type="presParOf" srcId="{9980D35F-2118-4C83-9732-EF5CBBCA6FCA}" destId="{C94C9083-F19A-454E-BE10-DDDCEFD0B4A0}" srcOrd="2" destOrd="0" presId="urn:microsoft.com/office/officeart/2018/2/layout/IconVerticalSolidList#3"/>
    <dgm:cxn modelId="{C7239360-C14C-4642-B728-CA1056795C7D}" type="presParOf" srcId="{9980D35F-2118-4C83-9732-EF5CBBCA6FCA}" destId="{8ABDDEF2-D3EE-48F5-810E-D8B8D64CB1D1}" srcOrd="3" destOrd="0" presId="urn:microsoft.com/office/officeart/2018/2/layout/IconVerticalSolidList#3"/>
    <dgm:cxn modelId="{6F3279CE-8917-4EF1-A234-27FC6C39FDF6}" type="presParOf" srcId="{C54DDAD1-57E2-410C-AC1B-2D57D298F048}" destId="{F7E222F4-C766-4010-93A0-7F5C3ECC40EC}" srcOrd="1" destOrd="0" presId="urn:microsoft.com/office/officeart/2018/2/layout/IconVerticalSolidList#3"/>
    <dgm:cxn modelId="{37DAB135-C11D-43AA-B6D6-3BCCFB0C64EF}" type="presParOf" srcId="{C54DDAD1-57E2-410C-AC1B-2D57D298F048}" destId="{87D36025-EDF2-4358-A23A-5EE20443630A}" srcOrd="2" destOrd="0" presId="urn:microsoft.com/office/officeart/2018/2/layout/IconVerticalSolidList#3"/>
    <dgm:cxn modelId="{87BC9BD5-3469-4707-96C3-150ED01591D8}" type="presParOf" srcId="{87D36025-EDF2-4358-A23A-5EE20443630A}" destId="{E7329DE9-6CBC-4222-BA02-41C8593CFC1E}" srcOrd="0" destOrd="0" presId="urn:microsoft.com/office/officeart/2018/2/layout/IconVerticalSolidList#3"/>
    <dgm:cxn modelId="{5C091AE1-02CD-4182-B483-D3F3220B80F1}" type="presParOf" srcId="{87D36025-EDF2-4358-A23A-5EE20443630A}" destId="{1E7A56FE-768E-48F9-ABA8-AAF197C8B2AB}" srcOrd="1" destOrd="0" presId="urn:microsoft.com/office/officeart/2018/2/layout/IconVerticalSolidList#3"/>
    <dgm:cxn modelId="{9652C9A7-CAA5-4654-8165-06B5CEA6D2D3}" type="presParOf" srcId="{87D36025-EDF2-4358-A23A-5EE20443630A}" destId="{A63FC64D-8217-4E60-AC79-C557D2F90AF3}" srcOrd="2" destOrd="0" presId="urn:microsoft.com/office/officeart/2018/2/layout/IconVerticalSolidList#3"/>
    <dgm:cxn modelId="{C508AD7D-D52C-49D0-AC01-018F430387B6}" type="presParOf" srcId="{87D36025-EDF2-4358-A23A-5EE20443630A}" destId="{24D6C1C7-45DC-4D9D-8D3C-EF806EEEC836}" srcOrd="3" destOrd="0" presId="urn:microsoft.com/office/officeart/2018/2/layout/IconVerticalSolidList#3"/>
    <dgm:cxn modelId="{AAC131DC-5FF1-46BB-9F2B-AB5E92C6621C}" type="presParOf" srcId="{C54DDAD1-57E2-410C-AC1B-2D57D298F048}" destId="{950A0348-0898-470C-8DF1-782CE8070D06}" srcOrd="3" destOrd="0" presId="urn:microsoft.com/office/officeart/2018/2/layout/IconVerticalSolidList#3"/>
    <dgm:cxn modelId="{7B6FC3DD-B1BB-47D6-AB8F-BF484D592FC7}" type="presParOf" srcId="{C54DDAD1-57E2-410C-AC1B-2D57D298F048}" destId="{02DBEA77-C4FA-4163-88D1-D6B72205D221}" srcOrd="4" destOrd="0" presId="urn:microsoft.com/office/officeart/2018/2/layout/IconVerticalSolidList#3"/>
    <dgm:cxn modelId="{34E7FC5C-21A3-4CEB-B75F-1CB6D391A346}" type="presParOf" srcId="{02DBEA77-C4FA-4163-88D1-D6B72205D221}" destId="{625AEBC4-C6DD-430A-8F95-BBF226EF4AB3}" srcOrd="0" destOrd="0" presId="urn:microsoft.com/office/officeart/2018/2/layout/IconVerticalSolidList#3"/>
    <dgm:cxn modelId="{426A1151-6796-4DFD-B229-4EDCBA3357E5}" type="presParOf" srcId="{02DBEA77-C4FA-4163-88D1-D6B72205D221}" destId="{9EC1BAA1-CEB2-4B9D-A637-07137D038F05}" srcOrd="1" destOrd="0" presId="urn:microsoft.com/office/officeart/2018/2/layout/IconVerticalSolidList#3"/>
    <dgm:cxn modelId="{3B98EEC3-0427-4C71-B4DB-84ED1B805665}" type="presParOf" srcId="{02DBEA77-C4FA-4163-88D1-D6B72205D221}" destId="{0E4092B3-0527-4E96-B2A5-2B7CA6F4A4FC}" srcOrd="2" destOrd="0" presId="urn:microsoft.com/office/officeart/2018/2/layout/IconVerticalSolidList#3"/>
    <dgm:cxn modelId="{D4B1EBBD-185E-4D68-A0AA-3E0148E57A22}" type="presParOf" srcId="{02DBEA77-C4FA-4163-88D1-D6B72205D221}" destId="{DEB2A193-A1DC-4B26-848A-CC858F8E32AC}" srcOrd="3" destOrd="0" presId="urn:microsoft.com/office/officeart/2018/2/layout/IconVerticalSolidList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D591CB-4B16-4E9D-BC10-DB832BBCB2BD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C6F0F-24E3-44F5-BC33-2418205DE037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Диагностицира</a:t>
          </a:r>
          <a:endParaRPr lang="en-US" sz="2300" kern="1200" dirty="0"/>
        </a:p>
      </dsp:txBody>
      <dsp:txXfrm>
        <a:off x="350259" y="1126082"/>
        <a:ext cx="2599893" cy="1614270"/>
      </dsp:txXfrm>
    </dsp:sp>
    <dsp:sp modelId="{2FE8D6FC-0E87-4E8D-A360-C9A394A05C8C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64DA6-8A6F-4C0A-9C52-F4D1A63E4D3A}">
      <dsp:nvSpPr>
        <dsp:cNvPr id="0" name=""/>
        <dsp:cNvSpPr/>
      </dsp:nvSpPr>
      <dsp:spPr>
        <a:xfrm>
          <a:off x="3600450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Подготвя изделието за топлинна обарботка</a:t>
          </a:r>
          <a:endParaRPr lang="en-US" sz="2300" kern="1200" dirty="0"/>
        </a:p>
      </dsp:txBody>
      <dsp:txXfrm>
        <a:off x="3650672" y="1126082"/>
        <a:ext cx="2599893" cy="1614270"/>
      </dsp:txXfrm>
    </dsp:sp>
    <dsp:sp modelId="{ADF2F61E-A35B-4E64-BD8C-5A13EA3CAD23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6372F-581C-4922-8161-36F472459824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300" kern="1200" dirty="0" smtClean="0"/>
            <a:t>Следи за качеството</a:t>
          </a:r>
          <a:endParaRPr lang="en-US" sz="2300" kern="1200" dirty="0"/>
        </a:p>
      </dsp:txBody>
      <dsp:txXfrm>
        <a:off x="6951084" y="1126082"/>
        <a:ext cx="2599893" cy="1614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C600C-D202-4AD0-BB26-5F9BAAF83014}">
      <dsp:nvSpPr>
        <dsp:cNvPr id="0" name=""/>
        <dsp:cNvSpPr/>
      </dsp:nvSpPr>
      <dsp:spPr>
        <a:xfrm>
          <a:off x="618760" y="710325"/>
          <a:ext cx="492426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4156E2-C1B5-4024-B1C4-DF3B427CE201}">
      <dsp:nvSpPr>
        <dsp:cNvPr id="0" name=""/>
        <dsp:cNvSpPr/>
      </dsp:nvSpPr>
      <dsp:spPr>
        <a:xfrm>
          <a:off x="1140732" y="668997"/>
          <a:ext cx="56629" cy="106361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4DF3E5-C054-408F-83FC-2F406D613039}">
      <dsp:nvSpPr>
        <dsp:cNvPr id="0" name=""/>
        <dsp:cNvSpPr/>
      </dsp:nvSpPr>
      <dsp:spPr>
        <a:xfrm>
          <a:off x="344550" y="497705"/>
          <a:ext cx="425311" cy="425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04" tIns="16504" rIns="16504" bIns="16504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1</a:t>
          </a:r>
          <a:endParaRPr lang="en-US" sz="1400" kern="1200" dirty="0"/>
        </a:p>
      </dsp:txBody>
      <dsp:txXfrm>
        <a:off x="406835" y="559990"/>
        <a:ext cx="300741" cy="300741"/>
      </dsp:txXfrm>
    </dsp:sp>
    <dsp:sp modelId="{056CDE31-DC55-4097-AD48-B755A79A0295}">
      <dsp:nvSpPr>
        <dsp:cNvPr id="0" name=""/>
        <dsp:cNvSpPr/>
      </dsp:nvSpPr>
      <dsp:spPr>
        <a:xfrm>
          <a:off x="3227" y="1088615"/>
          <a:ext cx="1130289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9158" tIns="165100" rIns="89158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b="0" i="0" kern="1200" dirty="0" smtClean="0"/>
            <a:t>Обработване- ръчно или машинно прътов, листов, лентов, тръбен материал, включително изделия, получени чрез отливане, изковаване, щампован, щанцоване и други начини на получаване на заготовки, </a:t>
          </a:r>
          <a:endParaRPr lang="en-US" sz="1200" kern="1200" dirty="0"/>
        </a:p>
      </dsp:txBody>
      <dsp:txXfrm>
        <a:off x="3227" y="1314673"/>
        <a:ext cx="1130289" cy="4073691"/>
      </dsp:txXfrm>
    </dsp:sp>
    <dsp:sp modelId="{DEC4C1E0-5E10-45D5-932D-8DCD69FBB7E7}">
      <dsp:nvSpPr>
        <dsp:cNvPr id="0" name=""/>
        <dsp:cNvSpPr/>
      </dsp:nvSpPr>
      <dsp:spPr>
        <a:xfrm>
          <a:off x="1259103" y="710324"/>
          <a:ext cx="1103631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7E070B-BE33-4B0B-B4EC-3A400F03E88F}">
      <dsp:nvSpPr>
        <dsp:cNvPr id="0" name=""/>
        <dsp:cNvSpPr/>
      </dsp:nvSpPr>
      <dsp:spPr>
        <a:xfrm>
          <a:off x="2392165" y="668996"/>
          <a:ext cx="56407" cy="106363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D5007EE-ADA5-4E6B-97FD-DA1B72CD27AE}">
      <dsp:nvSpPr>
        <dsp:cNvPr id="0" name=""/>
        <dsp:cNvSpPr/>
      </dsp:nvSpPr>
      <dsp:spPr>
        <a:xfrm>
          <a:off x="1598263" y="605733"/>
          <a:ext cx="425311" cy="425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04" tIns="16504" rIns="16504" bIns="1650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2</a:t>
          </a:r>
          <a:endParaRPr lang="en-US" sz="1900" kern="1200" dirty="0"/>
        </a:p>
      </dsp:txBody>
      <dsp:txXfrm>
        <a:off x="1660548" y="668018"/>
        <a:ext cx="300741" cy="300741"/>
      </dsp:txXfrm>
    </dsp:sp>
    <dsp:sp modelId="{96DF600C-EEFD-4A9C-A4B1-05D250EBABBD}">
      <dsp:nvSpPr>
        <dsp:cNvPr id="0" name=""/>
        <dsp:cNvSpPr/>
      </dsp:nvSpPr>
      <dsp:spPr>
        <a:xfrm>
          <a:off x="1259103" y="1088615"/>
          <a:ext cx="1103631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56" tIns="165100" rIns="87056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b="0" i="0" kern="1200" dirty="0" smtClean="0"/>
            <a:t>Изправяне и рязане, изсичане, огъване, притриван, нитоване, спояване, заваряване, шаброване, разпиляване, пасване (нагажда), пробиване, райбероване, зенкероване и зенковане на отвори </a:t>
          </a:r>
          <a:endParaRPr lang="en-US" sz="1200" kern="1200" dirty="0"/>
        </a:p>
      </dsp:txBody>
      <dsp:txXfrm>
        <a:off x="1259103" y="1309341"/>
        <a:ext cx="1103631" cy="4079023"/>
      </dsp:txXfrm>
    </dsp:sp>
    <dsp:sp modelId="{E77A656E-F4EC-45D2-A962-06B04E080A88}">
      <dsp:nvSpPr>
        <dsp:cNvPr id="0" name=""/>
        <dsp:cNvSpPr/>
      </dsp:nvSpPr>
      <dsp:spPr>
        <a:xfrm>
          <a:off x="2485361" y="710323"/>
          <a:ext cx="1103631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A38B65-FB5B-4D36-81B3-619C34243A6A}">
      <dsp:nvSpPr>
        <dsp:cNvPr id="0" name=""/>
        <dsp:cNvSpPr/>
      </dsp:nvSpPr>
      <dsp:spPr>
        <a:xfrm>
          <a:off x="3618423" y="668995"/>
          <a:ext cx="56407" cy="106363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7BE320-8E04-4C24-8C85-8DCF3CD49FBB}">
      <dsp:nvSpPr>
        <dsp:cNvPr id="0" name=""/>
        <dsp:cNvSpPr/>
      </dsp:nvSpPr>
      <dsp:spPr>
        <a:xfrm>
          <a:off x="2824521" y="497703"/>
          <a:ext cx="425311" cy="425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04" tIns="16504" rIns="16504" bIns="1650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3</a:t>
          </a:r>
          <a:endParaRPr lang="en-US" sz="1900" kern="1200" dirty="0"/>
        </a:p>
      </dsp:txBody>
      <dsp:txXfrm>
        <a:off x="2886806" y="559988"/>
        <a:ext cx="300741" cy="300741"/>
      </dsp:txXfrm>
    </dsp:sp>
    <dsp:sp modelId="{CF0CB9FC-BE2B-4A0E-9C0E-55C4C8F8A3A8}">
      <dsp:nvSpPr>
        <dsp:cNvPr id="0" name=""/>
        <dsp:cNvSpPr/>
      </dsp:nvSpPr>
      <dsp:spPr>
        <a:xfrm>
          <a:off x="2485361" y="1088615"/>
          <a:ext cx="1103631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56" tIns="165100" rIns="87056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b="0" i="0" kern="1200" dirty="0" smtClean="0"/>
            <a:t>Нарязване резби, изпиляване профилиране, полиране равнинни, ротационни и сферични повърхнини</a:t>
          </a:r>
          <a:endParaRPr lang="en-US" sz="1200" kern="1200" dirty="0"/>
        </a:p>
      </dsp:txBody>
      <dsp:txXfrm>
        <a:off x="2485361" y="1309341"/>
        <a:ext cx="1103631" cy="4079023"/>
      </dsp:txXfrm>
    </dsp:sp>
    <dsp:sp modelId="{A8B5FA71-4731-4F8D-BE61-54AA61BF9AD8}">
      <dsp:nvSpPr>
        <dsp:cNvPr id="0" name=""/>
        <dsp:cNvSpPr/>
      </dsp:nvSpPr>
      <dsp:spPr>
        <a:xfrm>
          <a:off x="3711618" y="710323"/>
          <a:ext cx="1103631" cy="7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31EB4E-2293-4670-96D9-52575A02F19B}">
      <dsp:nvSpPr>
        <dsp:cNvPr id="0" name=""/>
        <dsp:cNvSpPr/>
      </dsp:nvSpPr>
      <dsp:spPr>
        <a:xfrm>
          <a:off x="4844680" y="668995"/>
          <a:ext cx="56407" cy="106364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BDCF09-3808-4BF6-9ADD-981308ED3C55}">
      <dsp:nvSpPr>
        <dsp:cNvPr id="0" name=""/>
        <dsp:cNvSpPr/>
      </dsp:nvSpPr>
      <dsp:spPr>
        <a:xfrm>
          <a:off x="4050778" y="497703"/>
          <a:ext cx="425311" cy="425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04" tIns="16504" rIns="16504" bIns="1650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4</a:t>
          </a:r>
          <a:endParaRPr lang="en-US" sz="1900" kern="1200" dirty="0"/>
        </a:p>
      </dsp:txBody>
      <dsp:txXfrm>
        <a:off x="4113063" y="559988"/>
        <a:ext cx="300741" cy="300741"/>
      </dsp:txXfrm>
    </dsp:sp>
    <dsp:sp modelId="{A92408C8-D990-43AE-8ADD-6B1EC7696731}">
      <dsp:nvSpPr>
        <dsp:cNvPr id="0" name=""/>
        <dsp:cNvSpPr/>
      </dsp:nvSpPr>
      <dsp:spPr>
        <a:xfrm>
          <a:off x="3711618" y="1088615"/>
          <a:ext cx="1103631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56" tIns="165100" rIns="87056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b="0" i="0" kern="1200" dirty="0" smtClean="0"/>
            <a:t>Работа на универсални металорежещи машини и ползване различни уреди, приспособления и инструменти</a:t>
          </a:r>
          <a:endParaRPr lang="en-US" sz="1200" kern="1200" dirty="0"/>
        </a:p>
      </dsp:txBody>
      <dsp:txXfrm>
        <a:off x="3711618" y="1309341"/>
        <a:ext cx="1103631" cy="4079023"/>
      </dsp:txXfrm>
    </dsp:sp>
    <dsp:sp modelId="{6A572044-B98F-43A0-A773-28CF120E7BAC}">
      <dsp:nvSpPr>
        <dsp:cNvPr id="0" name=""/>
        <dsp:cNvSpPr/>
      </dsp:nvSpPr>
      <dsp:spPr>
        <a:xfrm>
          <a:off x="4937876" y="710323"/>
          <a:ext cx="1103631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6777A0-5D60-4CA3-9A5C-653F12FBE508}">
      <dsp:nvSpPr>
        <dsp:cNvPr id="0" name=""/>
        <dsp:cNvSpPr/>
      </dsp:nvSpPr>
      <dsp:spPr>
        <a:xfrm>
          <a:off x="6070937" y="668995"/>
          <a:ext cx="56407" cy="106364"/>
        </a:xfrm>
        <a:prstGeom prst="chevron">
          <a:avLst>
            <a:gd name="adj" fmla="val 9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CDBBC9-37F6-4C3D-B82D-0DA51B48E0C8}">
      <dsp:nvSpPr>
        <dsp:cNvPr id="0" name=""/>
        <dsp:cNvSpPr/>
      </dsp:nvSpPr>
      <dsp:spPr>
        <a:xfrm>
          <a:off x="5277036" y="497703"/>
          <a:ext cx="425311" cy="425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04" tIns="16504" rIns="16504" bIns="1650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5</a:t>
          </a:r>
          <a:endParaRPr lang="en-US" sz="1900" kern="1200" dirty="0"/>
        </a:p>
      </dsp:txBody>
      <dsp:txXfrm>
        <a:off x="5339321" y="559988"/>
        <a:ext cx="300741" cy="300741"/>
      </dsp:txXfrm>
    </dsp:sp>
    <dsp:sp modelId="{71BB2A77-0CB6-4243-BDDE-ABE74445B2BF}">
      <dsp:nvSpPr>
        <dsp:cNvPr id="0" name=""/>
        <dsp:cNvSpPr/>
      </dsp:nvSpPr>
      <dsp:spPr>
        <a:xfrm>
          <a:off x="4937876" y="1088615"/>
          <a:ext cx="1103631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56" tIns="165100" rIns="87056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b="0" i="0" kern="1200" dirty="0" smtClean="0"/>
            <a:t>Монтиране и демонтиране инструменти за заточване, ремонт, текущ контрол и обслужване на производствения цикъл </a:t>
          </a:r>
          <a:endParaRPr lang="en-US" sz="1200" kern="1200" dirty="0"/>
        </a:p>
      </dsp:txBody>
      <dsp:txXfrm>
        <a:off x="4937876" y="1309341"/>
        <a:ext cx="1103631" cy="4079023"/>
      </dsp:txXfrm>
    </dsp:sp>
    <dsp:sp modelId="{AFD7F97C-75A4-4CA0-BD09-7E5A8228BCF4}">
      <dsp:nvSpPr>
        <dsp:cNvPr id="0" name=""/>
        <dsp:cNvSpPr/>
      </dsp:nvSpPr>
      <dsp:spPr>
        <a:xfrm>
          <a:off x="6164133" y="710323"/>
          <a:ext cx="551815" cy="7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7F26D9-B5F5-4B62-9AB2-4BF61BC5BA72}">
      <dsp:nvSpPr>
        <dsp:cNvPr id="0" name=""/>
        <dsp:cNvSpPr/>
      </dsp:nvSpPr>
      <dsp:spPr>
        <a:xfrm>
          <a:off x="6503293" y="497703"/>
          <a:ext cx="425311" cy="425311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dk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19050" dir="5400000" algn="ctr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>
          <a:bevelT w="508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04" tIns="16504" rIns="16504" bIns="16504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900" kern="1200" dirty="0" smtClean="0"/>
            <a:t>6</a:t>
          </a:r>
          <a:endParaRPr lang="en-US" sz="1900" kern="1200" dirty="0"/>
        </a:p>
      </dsp:txBody>
      <dsp:txXfrm>
        <a:off x="6565578" y="559988"/>
        <a:ext cx="300741" cy="300741"/>
      </dsp:txXfrm>
    </dsp:sp>
    <dsp:sp modelId="{C275D087-2819-4735-B4E7-43E448A3A51F}">
      <dsp:nvSpPr>
        <dsp:cNvPr id="0" name=""/>
        <dsp:cNvSpPr/>
      </dsp:nvSpPr>
      <dsp:spPr>
        <a:xfrm>
          <a:off x="6164133" y="1088615"/>
          <a:ext cx="1103631" cy="4299749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056" tIns="165100" rIns="87056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Verdana" panose="020B0604030504040204" pitchFamily="34" charset="0"/>
            <a:buNone/>
          </a:pPr>
          <a:r>
            <a:rPr lang="ru-RU" sz="1200" b="0" i="0" kern="1200" dirty="0" smtClean="0"/>
            <a:t>Изработване на шлосерската част на калибри, шаблони и точни измерватели уреди; измерване и отчитане размери и грапавости на повърхнини.</a:t>
          </a:r>
          <a:endParaRPr lang="en-US" sz="1200" kern="1200" dirty="0"/>
        </a:p>
      </dsp:txBody>
      <dsp:txXfrm>
        <a:off x="6164133" y="1309341"/>
        <a:ext cx="1103631" cy="4079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79101C-CC3D-47A5-AF7D-1D05C7DEDD83}">
      <dsp:nvSpPr>
        <dsp:cNvPr id="0" name=""/>
        <dsp:cNvSpPr/>
      </dsp:nvSpPr>
      <dsp:spPr>
        <a:xfrm>
          <a:off x="0" y="0"/>
          <a:ext cx="5530358" cy="16733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монтьор на възли, </a:t>
          </a:r>
          <a:r>
            <a:rPr lang="ru-RU" sz="1600" kern="1200" dirty="0" smtClean="0"/>
            <a:t>механизми, машини и съоръжения за студена обработка на металите, в металургията, </a:t>
          </a:r>
          <a:endParaRPr lang="en-US" sz="1600" kern="1200" dirty="0" err="1" smtClean="0"/>
        </a:p>
      </dsp:txBody>
      <dsp:txXfrm>
        <a:off x="49011" y="49011"/>
        <a:ext cx="3724680" cy="1575330"/>
      </dsp:txXfrm>
    </dsp:sp>
    <dsp:sp modelId="{A404552A-6B58-430E-8A76-CCCDFD6857AC}">
      <dsp:nvSpPr>
        <dsp:cNvPr id="0" name=""/>
        <dsp:cNvSpPr/>
      </dsp:nvSpPr>
      <dsp:spPr>
        <a:xfrm>
          <a:off x="487972" y="1952244"/>
          <a:ext cx="5530358" cy="1673352"/>
        </a:xfrm>
        <a:prstGeom prst="roundRect">
          <a:avLst>
            <a:gd name="adj" fmla="val 10000"/>
          </a:avLst>
        </a:prstGeom>
        <a:solidFill>
          <a:schemeClr val="accent2">
            <a:hueOff val="574745"/>
            <a:satOff val="-9386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в хранително-вкусовата промишленост, в шевната и обувната, в дървообработващата, в химическата, в текстилната и в минната промишленост, в специалното машиностроене </a:t>
          </a:r>
          <a:endParaRPr lang="en-US" sz="1600" kern="1200" dirty="0" smtClean="0"/>
        </a:p>
      </dsp:txBody>
      <dsp:txXfrm>
        <a:off x="536983" y="2001255"/>
        <a:ext cx="3856684" cy="1575330"/>
      </dsp:txXfrm>
    </dsp:sp>
    <dsp:sp modelId="{CBA7808E-9BB6-4165-8801-CC729C6B8A2A}">
      <dsp:nvSpPr>
        <dsp:cNvPr id="0" name=""/>
        <dsp:cNvSpPr/>
      </dsp:nvSpPr>
      <dsp:spPr>
        <a:xfrm>
          <a:off x="975945" y="3904488"/>
          <a:ext cx="5530358" cy="1673352"/>
        </a:xfrm>
        <a:prstGeom prst="roundRect">
          <a:avLst>
            <a:gd name="adj" fmla="val 10000"/>
          </a:avLst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600" kern="1200" dirty="0" smtClean="0"/>
            <a:t>за производство на строителни материали</a:t>
          </a:r>
          <a:endParaRPr lang="en-US" sz="1600" kern="1200" dirty="0" smtClean="0"/>
        </a:p>
      </dsp:txBody>
      <dsp:txXfrm>
        <a:off x="1024956" y="3953499"/>
        <a:ext cx="3856684" cy="1575330"/>
      </dsp:txXfrm>
    </dsp:sp>
    <dsp:sp modelId="{3148A9A6-3022-40D8-9AF1-FA2D5B33884C}">
      <dsp:nvSpPr>
        <dsp:cNvPr id="0" name=""/>
        <dsp:cNvSpPr/>
      </dsp:nvSpPr>
      <dsp:spPr>
        <a:xfrm>
          <a:off x="4442679" y="1268958"/>
          <a:ext cx="1087678" cy="1087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87407" y="1268958"/>
        <a:ext cx="598222" cy="818478"/>
      </dsp:txXfrm>
    </dsp:sp>
    <dsp:sp modelId="{64F7557B-E992-4E1A-8E09-6ADB05DFA5A9}">
      <dsp:nvSpPr>
        <dsp:cNvPr id="0" name=""/>
        <dsp:cNvSpPr/>
      </dsp:nvSpPr>
      <dsp:spPr>
        <a:xfrm>
          <a:off x="4930652" y="3210046"/>
          <a:ext cx="1087678" cy="10876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2659"/>
            <a:satOff val="-27750"/>
            <a:lumOff val="-129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92659"/>
              <a:satOff val="-27750"/>
              <a:lumOff val="-1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175380" y="3210046"/>
        <a:ext cx="598222" cy="8184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01E2C-BD9B-4F1C-974E-33F4F9DA11B5}">
      <dsp:nvSpPr>
        <dsp:cNvPr id="0" name=""/>
        <dsp:cNvSpPr/>
      </dsp:nvSpPr>
      <dsp:spPr>
        <a:xfrm>
          <a:off x="0" y="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44CE3-0CAA-42E2-88E6-3E2A652C9220}">
      <dsp:nvSpPr>
        <dsp:cNvPr id="0" name=""/>
        <dsp:cNvSpPr/>
      </dsp:nvSpPr>
      <dsp:spPr>
        <a:xfrm>
          <a:off x="0" y="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 smtClean="0"/>
            <a:t>Удостоверение за завършен първи гимназиален етап</a:t>
          </a:r>
          <a:endParaRPr lang="bg-BG" sz="2500" kern="1200" noProof="0" dirty="0"/>
        </a:p>
      </dsp:txBody>
      <dsp:txXfrm>
        <a:off x="0" y="0"/>
        <a:ext cx="6176776" cy="895350"/>
      </dsp:txXfrm>
    </dsp:sp>
    <dsp:sp modelId="{3747528E-8473-48F4-A510-94A8FDF38939}">
      <dsp:nvSpPr>
        <dsp:cNvPr id="0" name=""/>
        <dsp:cNvSpPr/>
      </dsp:nvSpPr>
      <dsp:spPr>
        <a:xfrm>
          <a:off x="0" y="89535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132F7-4F7B-4389-ACA6-930EBE620A78}">
      <dsp:nvSpPr>
        <dsp:cNvPr id="0" name=""/>
        <dsp:cNvSpPr/>
      </dsp:nvSpPr>
      <dsp:spPr>
        <a:xfrm>
          <a:off x="0" y="89535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/>
            <a:t> Заявление за записване</a:t>
          </a:r>
        </a:p>
      </dsp:txBody>
      <dsp:txXfrm>
        <a:off x="0" y="895350"/>
        <a:ext cx="6176776" cy="895350"/>
      </dsp:txXfrm>
    </dsp:sp>
    <dsp:sp modelId="{744707FD-C034-4F8A-AB6E-9396CA29F51E}">
      <dsp:nvSpPr>
        <dsp:cNvPr id="0" name=""/>
        <dsp:cNvSpPr/>
      </dsp:nvSpPr>
      <dsp:spPr>
        <a:xfrm>
          <a:off x="0" y="179070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1EF9F-E79E-4359-A2AC-F479F5D3F812}">
      <dsp:nvSpPr>
        <dsp:cNvPr id="0" name=""/>
        <dsp:cNvSpPr/>
      </dsp:nvSpPr>
      <dsp:spPr>
        <a:xfrm>
          <a:off x="0" y="179070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/>
            <a:t>Медицинско свидетелство, че професията не е противоп</a:t>
          </a:r>
          <a:r>
            <a:rPr lang="en-US" sz="2500" kern="1200" noProof="0" dirty="0"/>
            <a:t>o</a:t>
          </a:r>
          <a:r>
            <a:rPr lang="bg-BG" sz="2500" kern="1200" noProof="0" dirty="0"/>
            <a:t>казна</a:t>
          </a:r>
        </a:p>
      </dsp:txBody>
      <dsp:txXfrm>
        <a:off x="0" y="1790700"/>
        <a:ext cx="6176776" cy="895350"/>
      </dsp:txXfrm>
    </dsp:sp>
    <dsp:sp modelId="{F27A3882-3A24-4A4F-9D64-D2A4EABBF915}">
      <dsp:nvSpPr>
        <dsp:cNvPr id="0" name=""/>
        <dsp:cNvSpPr/>
      </dsp:nvSpPr>
      <dsp:spPr>
        <a:xfrm>
          <a:off x="0" y="2686050"/>
          <a:ext cx="6176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E2C90-746C-44C8-81D7-EF33617FB110}">
      <dsp:nvSpPr>
        <dsp:cNvPr id="0" name=""/>
        <dsp:cNvSpPr/>
      </dsp:nvSpPr>
      <dsp:spPr>
        <a:xfrm>
          <a:off x="0" y="2686050"/>
          <a:ext cx="6176776" cy="895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bg-BG" sz="2500" kern="1200" noProof="0" dirty="0"/>
        </a:p>
      </dsp:txBody>
      <dsp:txXfrm>
        <a:off x="0" y="2686050"/>
        <a:ext cx="6176776" cy="8953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5A03-8A30-40B2-A251-4BE180558007}">
      <dsp:nvSpPr>
        <dsp:cNvPr id="0" name=""/>
        <dsp:cNvSpPr/>
      </dsp:nvSpPr>
      <dsp:spPr>
        <a:xfrm>
          <a:off x="0" y="437"/>
          <a:ext cx="6176776" cy="1023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54ADC-7C71-49D8-B272-61A29620255E}">
      <dsp:nvSpPr>
        <dsp:cNvPr id="0" name=""/>
        <dsp:cNvSpPr/>
      </dsp:nvSpPr>
      <dsp:spPr>
        <a:xfrm>
          <a:off x="309459" y="230613"/>
          <a:ext cx="562654" cy="562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BDDEF2-D3EE-48F5-810E-D8B8D64CB1D1}">
      <dsp:nvSpPr>
        <dsp:cNvPr id="0" name=""/>
        <dsp:cNvSpPr/>
      </dsp:nvSpPr>
      <dsp:spPr>
        <a:xfrm>
          <a:off x="1181573" y="437"/>
          <a:ext cx="4995202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>
              <a:solidFill>
                <a:schemeClr val="bg1"/>
              </a:solidFill>
            </a:rPr>
            <a:t>Срок на обучение – </a:t>
          </a:r>
          <a:r>
            <a:rPr lang="bg-BG" sz="2500" kern="1200" noProof="0" dirty="0" smtClean="0">
              <a:solidFill>
                <a:schemeClr val="bg1"/>
              </a:solidFill>
            </a:rPr>
            <a:t>2 </a:t>
          </a:r>
          <a:r>
            <a:rPr lang="bg-BG" sz="2500" kern="1200" noProof="0" dirty="0">
              <a:solidFill>
                <a:schemeClr val="bg1"/>
              </a:solidFill>
            </a:rPr>
            <a:t>години</a:t>
          </a:r>
        </a:p>
      </dsp:txBody>
      <dsp:txXfrm>
        <a:off x="1181573" y="437"/>
        <a:ext cx="4995202" cy="1023007"/>
      </dsp:txXfrm>
    </dsp:sp>
    <dsp:sp modelId="{E7329DE9-6CBC-4222-BA02-41C8593CFC1E}">
      <dsp:nvSpPr>
        <dsp:cNvPr id="0" name=""/>
        <dsp:cNvSpPr/>
      </dsp:nvSpPr>
      <dsp:spPr>
        <a:xfrm>
          <a:off x="0" y="1279196"/>
          <a:ext cx="6176776" cy="1023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A56FE-768E-48F9-ABA8-AAF197C8B2AB}">
      <dsp:nvSpPr>
        <dsp:cNvPr id="0" name=""/>
        <dsp:cNvSpPr/>
      </dsp:nvSpPr>
      <dsp:spPr>
        <a:xfrm>
          <a:off x="309459" y="1509372"/>
          <a:ext cx="562654" cy="562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6C1C7-45DC-4D9D-8D3C-EF806EEEC836}">
      <dsp:nvSpPr>
        <dsp:cNvPr id="0" name=""/>
        <dsp:cNvSpPr/>
      </dsp:nvSpPr>
      <dsp:spPr>
        <a:xfrm>
          <a:off x="1181573" y="1279196"/>
          <a:ext cx="4995202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>
              <a:solidFill>
                <a:schemeClr val="bg1"/>
              </a:solidFill>
            </a:rPr>
            <a:t>Чужд език – </a:t>
          </a:r>
          <a:r>
            <a:rPr lang="bg-BG" sz="2500" kern="1200" noProof="0" dirty="0" smtClean="0">
              <a:solidFill>
                <a:schemeClr val="bg1"/>
              </a:solidFill>
            </a:rPr>
            <a:t>...</a:t>
          </a:r>
          <a:endParaRPr lang="bg-BG" sz="2500" kern="1200" noProof="0" dirty="0">
            <a:solidFill>
              <a:schemeClr val="bg1"/>
            </a:solidFill>
          </a:endParaRPr>
        </a:p>
      </dsp:txBody>
      <dsp:txXfrm>
        <a:off x="1181573" y="1279196"/>
        <a:ext cx="4995202" cy="1023007"/>
      </dsp:txXfrm>
    </dsp:sp>
    <dsp:sp modelId="{625AEBC4-C6DD-430A-8F95-BBF226EF4AB3}">
      <dsp:nvSpPr>
        <dsp:cNvPr id="0" name=""/>
        <dsp:cNvSpPr/>
      </dsp:nvSpPr>
      <dsp:spPr>
        <a:xfrm>
          <a:off x="0" y="2557955"/>
          <a:ext cx="6176776" cy="1023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1BAA1-CEB2-4B9D-A637-07137D038F05}">
      <dsp:nvSpPr>
        <dsp:cNvPr id="0" name=""/>
        <dsp:cNvSpPr/>
      </dsp:nvSpPr>
      <dsp:spPr>
        <a:xfrm>
          <a:off x="309459" y="2788132"/>
          <a:ext cx="562654" cy="562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2A193-A1DC-4B26-848A-CC858F8E32AC}">
      <dsp:nvSpPr>
        <dsp:cNvPr id="0" name=""/>
        <dsp:cNvSpPr/>
      </dsp:nvSpPr>
      <dsp:spPr>
        <a:xfrm>
          <a:off x="1181573" y="2557955"/>
          <a:ext cx="4995202" cy="10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268" tIns="108268" rIns="108268" bIns="10826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2500" kern="1200" noProof="0" dirty="0">
              <a:solidFill>
                <a:schemeClr val="bg1"/>
              </a:solidFill>
            </a:rPr>
            <a:t>Форма на обучение - </a:t>
          </a:r>
          <a:r>
            <a:rPr lang="bg-BG" sz="2500" kern="1200" noProof="0" dirty="0" smtClean="0">
              <a:solidFill>
                <a:schemeClr val="bg1"/>
              </a:solidFill>
            </a:rPr>
            <a:t>дневна</a:t>
          </a:r>
          <a:endParaRPr lang="bg-BG" sz="2500" kern="1200" noProof="0" dirty="0">
            <a:solidFill>
              <a:schemeClr val="bg1"/>
            </a:solidFill>
          </a:endParaRPr>
        </a:p>
      </dsp:txBody>
      <dsp:txXfrm>
        <a:off x="1181573" y="2557955"/>
        <a:ext cx="4995202" cy="102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#1">
  <dgm:title val="Процес с линейни стрелки, номерирани"/>
  <dgm:desc val="Използва се за показване на прогресия; времева линия; последователни стъпки в задача, процес или работен поток; или за акцентиране върху движение или посока. Въведени са автоматични числа, за да се покажат стъпките от процеса, които се появяват в кръг. Текст от ниво 1 и ниво 2 се появяват във фигура, наречена UpArrowCallout. Освен това възлите са свързани със стрелка като фигурата, подчертаваща естеството на процеса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#3">
  <dgm:title val="Вертикален списък с плътни икони"/>
  <dgm:desc val="Използвайте, за да покажете поредица от визуализации отгоре надолу с текст от ниво 1 или ниво 1 и ниво 2, групирани във фигура. Върши най-добра работа с икони или малки картини с по-дълги описания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>
            <a:extLst>
              <a:ext uri="{FF2B5EF4-FFF2-40B4-BE49-F238E27FC236}">
                <a16:creationId xmlns:a16="http://schemas.microsoft.com/office/drawing/2014/main" id="{2F411311-EC85-4D3C-A37A-70ADE2D740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7B77A1D2-69E4-4BC7-9E13-AAABBCF065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90BF41-AC7B-43B2-8CA3-061F78F68501}" type="datetime1">
              <a:rPr lang="bg-BG" smtClean="0"/>
              <a:t>2.5.2023 г.</a:t>
            </a:fld>
            <a:endParaRPr lang="bg-BG" dirty="0"/>
          </a:p>
        </p:txBody>
      </p:sp>
      <p:sp>
        <p:nvSpPr>
          <p:cNvPr id="4" name="Контейнер за долен колонтитул 3">
            <a:extLst>
              <a:ext uri="{FF2B5EF4-FFF2-40B4-BE49-F238E27FC236}">
                <a16:creationId xmlns:a16="http://schemas.microsoft.com/office/drawing/2014/main" id="{8A72A1B1-3904-40D2-8573-A90EB3B51D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dirty="0"/>
          </a:p>
        </p:txBody>
      </p:sp>
      <p:sp>
        <p:nvSpPr>
          <p:cNvPr id="5" name="Контейнер за номер на слайд 4">
            <a:extLst>
              <a:ext uri="{FF2B5EF4-FFF2-40B4-BE49-F238E27FC236}">
                <a16:creationId xmlns:a16="http://schemas.microsoft.com/office/drawing/2014/main" id="{83964B0C-ADAA-48EF-8DAF-5B5FB665CE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445AECB-6015-4480-938D-9A5BD0E958F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70176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ен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3788D-68EE-40BA-A7F8-D2AA9C7BE2FA}" type="datetime1">
              <a:rPr lang="bg-BG" smtClean="0"/>
              <a:pPr/>
              <a:t>2.5.2023 г.</a:t>
            </a:fld>
            <a:endParaRPr lang="bg-BG" dirty="0"/>
          </a:p>
        </p:txBody>
      </p:sp>
      <p:sp>
        <p:nvSpPr>
          <p:cNvPr id="4" name="Контейнер за изображение на слайд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bg-BG" noProof="0" dirty="0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bg-BG" noProof="0" dirty="0"/>
              <a:t>Редактиране на стиловете на текста на образеца</a:t>
            </a:r>
          </a:p>
          <a:p>
            <a:pPr lvl="1" rtl="0"/>
            <a:r>
              <a:rPr lang="bg-BG" noProof="0" dirty="0"/>
              <a:t>Второ ниво</a:t>
            </a:r>
          </a:p>
          <a:p>
            <a:pPr lvl="2" rtl="0"/>
            <a:r>
              <a:rPr lang="bg-BG" noProof="0" dirty="0"/>
              <a:t>Трето ниво</a:t>
            </a:r>
          </a:p>
          <a:p>
            <a:pPr lvl="3" rtl="0"/>
            <a:r>
              <a:rPr lang="bg-BG" noProof="0" dirty="0"/>
              <a:t>Четвърто ниво</a:t>
            </a:r>
          </a:p>
          <a:p>
            <a:pPr lvl="4" rtl="0"/>
            <a:r>
              <a:rPr lang="bg-BG" noProof="0" dirty="0"/>
              <a:t>Пето ниво</a:t>
            </a:r>
          </a:p>
        </p:txBody>
      </p:sp>
      <p:sp>
        <p:nvSpPr>
          <p:cNvPr id="6" name="Контейнер за долен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bg-BG" noProof="0" dirty="0"/>
          </a:p>
        </p:txBody>
      </p:sp>
      <p:sp>
        <p:nvSpPr>
          <p:cNvPr id="7" name="Контейнер за номер на слайд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FFE2E9-7827-482E-8149-B87DE7FAEC7C}" type="slidenum">
              <a:rPr lang="bg-BG" noProof="0" smtClean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9527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1273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76383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79167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86059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FFE2E9-7827-482E-8149-B87DE7FAEC7C}" type="slidenum">
              <a:rPr lang="bg-BG" smtClean="0"/>
              <a:t>11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714162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7658195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1606548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8470213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746579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19378870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350165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98436345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616231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414675991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7591822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20668836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0053843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96218652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1080065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68852768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25206623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bg-BG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8152195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B75859F-872C-423B-97B2-9EA639263EE8}" type="datetime1">
              <a:rPr lang="bg-BG" noProof="0" smtClean="0"/>
              <a:t>2.5.2023 г.</a:t>
            </a:fld>
            <a:endParaRPr lang="bg-BG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bg-BG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9E57DC2-970A-4B3E-BB1C-7A09969E49DF}" type="slidenum">
              <a:rPr lang="bg-BG" noProof="0" smtClean="0"/>
              <a:pPr rtl="0"/>
              <a:t>‹#›</a:t>
            </a:fld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3543746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med">
    <p:pull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-2300505@edu.mon.b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profile.php?id=10001683597088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355207"/>
            <a:ext cx="8361229" cy="1143747"/>
          </a:xfrm>
        </p:spPr>
        <p:txBody>
          <a:bodyPr rtlCol="0">
            <a:normAutofit fontScale="90000"/>
          </a:bodyPr>
          <a:lstStyle/>
          <a:p>
            <a:pPr rtl="0"/>
            <a:r>
              <a:rPr lang="bg-BG" sz="4400" dirty="0"/>
              <a:t>ПРОФЕСИОНАЛНА ГИМНАЗИЯ ПО ТУРИЗЪМ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7BDC00-1D23-4DDC-B36E-BD95A512C765}"/>
              </a:ext>
            </a:extLst>
          </p:cNvPr>
          <p:cNvSpPr/>
          <p:nvPr/>
        </p:nvSpPr>
        <p:spPr>
          <a:xfrm>
            <a:off x="9198241" y="122544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dirty="0"/>
              <a:t>ПРИЕМ </a:t>
            </a:r>
            <a:r>
              <a:rPr lang="bg-BG" dirty="0" smtClean="0"/>
              <a:t>2023/2024</a:t>
            </a:r>
            <a:endParaRPr lang="bg-B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D7E102-696A-4A18-9F12-03FDF266A79F}"/>
              </a:ext>
            </a:extLst>
          </p:cNvPr>
          <p:cNvSpPr/>
          <p:nvPr/>
        </p:nvSpPr>
        <p:spPr>
          <a:xfrm>
            <a:off x="637143" y="5232373"/>
            <a:ext cx="111262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/>
              <a:t>ПРОФЕСИЯ: </a:t>
            </a:r>
            <a:r>
              <a:rPr lang="ru-RU" sz="2800" dirty="0"/>
              <a:t>Машинен монтьор</a:t>
            </a:r>
            <a:endParaRPr lang="bg-BG" sz="2800" i="1" dirty="0"/>
          </a:p>
          <a:p>
            <a:r>
              <a:rPr lang="bg-BG" sz="2800" dirty="0"/>
              <a:t>СПЕЦИАЛНОСТ:</a:t>
            </a:r>
            <a:r>
              <a:rPr lang="bg-BG" sz="2800" i="1" dirty="0"/>
              <a:t> </a:t>
            </a:r>
            <a:r>
              <a:rPr lang="bg-BG" sz="2800" i="1" dirty="0" smtClean="0"/>
              <a:t>МЕТАЛООБРАБОТВАЩИ МАШИНИ</a:t>
            </a:r>
            <a:endParaRPr lang="en-US" sz="28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0102EC-5047-40A7-816D-B143348FB39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84327" y="3465595"/>
            <a:ext cx="779020" cy="895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3193" y="4427441"/>
            <a:ext cx="5468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dirty="0" smtClean="0"/>
              <a:t>ДОПЪЛНИТЕЛЕН ДЪРЖАВЕН ПЛАН-ПРИЕМ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C0F090-A404-4906-92D9-B80FDBCB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7913" y="238490"/>
            <a:ext cx="7812858" cy="21470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z="7200" cap="all" dirty="0"/>
              <a:t>СЕРТИФИКАТИ</a:t>
            </a:r>
            <a:endParaRPr lang="en-US" sz="7200" cap="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AD2927-2F90-4D39-84D3-B5897849D00B}"/>
              </a:ext>
            </a:extLst>
          </p:cNvPr>
          <p:cNvSpPr txBox="1"/>
          <p:nvPr/>
        </p:nvSpPr>
        <p:spPr>
          <a:xfrm rot="10800000" flipH="1" flipV="1">
            <a:off x="1653436" y="3641112"/>
            <a:ext cx="771916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3200" dirty="0"/>
              <a:t>диплома за средно образование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bg-BG" sz="3200" dirty="0"/>
              <a:t>с</a:t>
            </a:r>
            <a:r>
              <a:rPr lang="en-US" sz="3200" dirty="0" err="1"/>
              <a:t>видетелство</a:t>
            </a:r>
            <a:r>
              <a:rPr lang="en-US" sz="3200" dirty="0"/>
              <a:t> </a:t>
            </a:r>
            <a:r>
              <a:rPr lang="en-US" sz="3200" dirty="0" err="1"/>
              <a:t>за</a:t>
            </a:r>
            <a:r>
              <a:rPr lang="en-US" sz="3200" dirty="0"/>
              <a:t> </a:t>
            </a:r>
            <a:r>
              <a:rPr lang="en-US" sz="3200" dirty="0" err="1"/>
              <a:t>професионална</a:t>
            </a:r>
            <a:r>
              <a:rPr lang="en-US" sz="3200" dirty="0"/>
              <a:t> </a:t>
            </a:r>
            <a:r>
              <a:rPr lang="en-US" sz="3200" dirty="0" err="1"/>
              <a:t>квалификация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68EBF5-8726-4EF8-9E9C-E86F22FB1C31}"/>
              </a:ext>
            </a:extLst>
          </p:cNvPr>
          <p:cNvSpPr txBox="1"/>
          <p:nvPr/>
        </p:nvSpPr>
        <p:spPr>
          <a:xfrm>
            <a:off x="3181610" y="1816274"/>
            <a:ext cx="4406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При завършване на 12. клас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2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bg-BG" dirty="0"/>
              <a:t>За повече информация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576" y="4051342"/>
            <a:ext cx="9448800" cy="1563074"/>
          </a:xfrm>
        </p:spPr>
        <p:txBody>
          <a:bodyPr rtlCol="0">
            <a:noAutofit/>
          </a:bodyPr>
          <a:lstStyle/>
          <a:p>
            <a:pPr rtl="0"/>
            <a:r>
              <a:rPr lang="en-US" sz="1200" dirty="0"/>
              <a:t>E</a:t>
            </a:r>
            <a:r>
              <a:rPr lang="en-US" sz="1400" dirty="0"/>
              <a:t>-mail</a:t>
            </a:r>
            <a:r>
              <a:rPr lang="bg-BG" sz="1400" dirty="0"/>
              <a:t>: </a:t>
            </a:r>
            <a:r>
              <a:rPr lang="en-US" sz="1400" dirty="0" smtClean="0">
                <a:hlinkClick r:id="rId3"/>
              </a:rPr>
              <a:t>info-2300505@edu.mon.bg</a:t>
            </a:r>
            <a:endParaRPr lang="en-US" sz="1400" dirty="0" smtClean="0"/>
          </a:p>
          <a:p>
            <a:pPr rtl="0"/>
            <a:r>
              <a:rPr lang="bg-BG" sz="1400" dirty="0" smtClean="0"/>
              <a:t>тел</a:t>
            </a:r>
            <a:r>
              <a:rPr lang="bg-BG" sz="1400" dirty="0"/>
              <a:t>: </a:t>
            </a:r>
            <a:r>
              <a:rPr lang="bg-BG" sz="1400" dirty="0" smtClean="0"/>
              <a:t>0722</a:t>
            </a:r>
            <a:r>
              <a:rPr lang="en-US" sz="1400" dirty="0" smtClean="0"/>
              <a:t> </a:t>
            </a:r>
            <a:r>
              <a:rPr lang="bg-BG" sz="1400" dirty="0" smtClean="0"/>
              <a:t>66427/0884772747</a:t>
            </a:r>
            <a:endParaRPr lang="bg-BG" sz="1400" dirty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www.facebook.com/profile.php?id=100016835970882</a:t>
            </a:r>
            <a:endParaRPr lang="bg-BG" sz="1400" dirty="0" smtClean="0"/>
          </a:p>
          <a:p>
            <a:r>
              <a:rPr lang="en-US" sz="1400" dirty="0" smtClean="0"/>
              <a:t>website: www.pgtsamokov.org</a:t>
            </a:r>
          </a:p>
          <a:p>
            <a:endParaRPr lang="bg-BG" sz="1200" dirty="0"/>
          </a:p>
          <a:p>
            <a:pPr rtl="0"/>
            <a:endParaRPr lang="bg-BG" sz="1200" dirty="0"/>
          </a:p>
          <a:p>
            <a:pPr rtl="0"/>
            <a:endParaRPr lang="bg-BG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804870">
            <a:off x="7061936" y="1902971"/>
            <a:ext cx="4312540" cy="32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AFDD-2DC1-4A5D-8F9E-3D17C0BC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0632" y="612648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dirty="0" smtClean="0"/>
              <a:t>Машинният </a:t>
            </a:r>
            <a:r>
              <a:rPr lang="bg-BG" dirty="0" smtClean="0"/>
              <a:t>МОНТьОР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FD3DF-89B8-4591-B19D-C1D9724D9B80}"/>
              </a:ext>
            </a:extLst>
          </p:cNvPr>
          <p:cNvSpPr txBox="1"/>
          <p:nvPr/>
        </p:nvSpPr>
        <p:spPr>
          <a:xfrm>
            <a:off x="7013448" y="2724912"/>
            <a:ext cx="3813048" cy="24048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defTabSz="914400">
              <a:lnSpc>
                <a:spcPct val="94000"/>
              </a:lnSpc>
              <a:spcAft>
                <a:spcPts val="200"/>
              </a:spcAft>
            </a:pPr>
            <a:r>
              <a:rPr lang="bg-BG" dirty="0">
                <a:solidFill>
                  <a:schemeClr val="tx2"/>
                </a:solidFill>
              </a:rPr>
              <a:t>       </a:t>
            </a:r>
          </a:p>
          <a:p>
            <a:pPr defTabSz="914400">
              <a:lnSpc>
                <a:spcPct val="94000"/>
              </a:lnSpc>
              <a:spcAft>
                <a:spcPts val="200"/>
              </a:spcAft>
            </a:pPr>
            <a:r>
              <a:rPr lang="ru-RU" sz="2000" dirty="0" smtClean="0"/>
              <a:t>Владее </a:t>
            </a:r>
            <a:r>
              <a:rPr lang="ru-RU" sz="2000" dirty="0"/>
              <a:t>знания, умения и компетентности, свързани с </a:t>
            </a:r>
            <a:r>
              <a:rPr lang="ru-RU" sz="2000" dirty="0" smtClean="0"/>
              <a:t>осъществяването </a:t>
            </a:r>
            <a:r>
              <a:rPr lang="ru-RU" sz="2000" dirty="0"/>
              <a:t>на основни и спомагателни дейности в технологичния процес </a:t>
            </a:r>
            <a:r>
              <a:rPr lang="ru-RU" sz="2000" dirty="0" smtClean="0"/>
              <a:t>в металообработването и металообработващите машини.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AutoShape 4" descr="Шивашки услуги | Шивашко ателие Джоли"/>
          <p:cNvSpPr>
            <a:spLocks noChangeAspect="1" noChangeArrowheads="1"/>
          </p:cNvSpPr>
          <p:nvPr/>
        </p:nvSpPr>
        <p:spPr bwMode="auto">
          <a:xfrm>
            <a:off x="1368913" y="1710714"/>
            <a:ext cx="2939317" cy="29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Шивашки услуги | Шивашко ателие Джо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Шивашки услуги | Шивашко ателие Джоли"/>
          <p:cNvSpPr>
            <a:spLocks noChangeAspect="1" noChangeArrowheads="1"/>
          </p:cNvSpPr>
          <p:nvPr/>
        </p:nvSpPr>
        <p:spPr bwMode="auto">
          <a:xfrm>
            <a:off x="307975" y="7937"/>
            <a:ext cx="3614482" cy="361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2" descr="Инструкция за безопасна работа на шлосер и шлосер-монтьор - ZBUT.BG |  Online Courses Academy | Обучения и Удостовере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72849">
            <a:off x="50716" y="2660824"/>
            <a:ext cx="5400964" cy="199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7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27C5-2838-45C4-B015-9DEB33A5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169" y="247650"/>
            <a:ext cx="565981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bg-BG" sz="4100" dirty="0" smtClean="0"/>
              <a:t>Основни дейности </a:t>
            </a:r>
            <a:endParaRPr lang="en-US" sz="41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076E8-6DA6-4A23-8EE2-E578E008AA4B}"/>
              </a:ext>
            </a:extLst>
          </p:cNvPr>
          <p:cNvSpPr/>
          <p:nvPr/>
        </p:nvSpPr>
        <p:spPr>
          <a:xfrm>
            <a:off x="408373" y="1495371"/>
            <a:ext cx="4998128" cy="4372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84048" indent="-384048" defTabSz="914400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</a:pPr>
            <a:r>
              <a:rPr lang="bg-BG" sz="2800" dirty="0">
                <a:solidFill>
                  <a:schemeClr val="tx2"/>
                </a:solidFill>
              </a:rPr>
              <a:t> </a:t>
            </a:r>
            <a:r>
              <a:rPr lang="bg-BG" dirty="0">
                <a:solidFill>
                  <a:schemeClr val="tx2"/>
                </a:solidFill>
              </a:rPr>
              <a:t>   </a:t>
            </a:r>
            <a:r>
              <a:rPr lang="bg-BG" dirty="0" smtClean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582" y="2322277"/>
            <a:ext cx="4617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Машинният </a:t>
            </a:r>
            <a:r>
              <a:rPr lang="ru-RU" dirty="0"/>
              <a:t>монтьор разчита техническа документация, паспорти на изделия, технически изисквания за експлоатацията, технологични карти и схеми за сглобяване.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Избира </a:t>
            </a:r>
            <a:r>
              <a:rPr lang="ru-RU" dirty="0"/>
              <a:t>и работи с шлосерски, монтьорски и измервателни инструменти, уреди и приспособления. </a:t>
            </a: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Извършва </a:t>
            </a:r>
            <a:r>
              <a:rPr lang="ru-RU" dirty="0"/>
              <a:t>монтаж, демонтаж и ремонт на различни видове съединения, възли, механизми, машини и съоръжения</a:t>
            </a:r>
            <a:r>
              <a:rPr lang="ru-RU" dirty="0" smtClean="0"/>
              <a:t>.</a:t>
            </a:r>
          </a:p>
        </p:txBody>
      </p:sp>
      <p:pic>
        <p:nvPicPr>
          <p:cNvPr id="1030" name="Picture 6" descr="Истории от Северозапада: Шлосер, ослепял преди 33 години, съди шефовете си  за обезщет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0197">
            <a:off x="5154219" y="1400742"/>
            <a:ext cx="6494785" cy="365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907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0AFDD-2DC1-4A5D-8F9E-3D17C0BC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dirty="0" smtClean="0"/>
              <a:t>ОСНОВНИ ДЕЙНОСТИ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FD3DF-89B8-4591-B19D-C1D9724D9B80}"/>
              </a:ext>
            </a:extLst>
          </p:cNvPr>
          <p:cNvSpPr txBox="1"/>
          <p:nvPr/>
        </p:nvSpPr>
        <p:spPr>
          <a:xfrm>
            <a:off x="5733288" y="2286000"/>
            <a:ext cx="554431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Прави </a:t>
            </a:r>
            <a:r>
              <a:rPr lang="ru-RU" dirty="0"/>
              <a:t>измервания със специални автоматични измервателни уреди, уреди с висока степен на точност, както и електронни измервателни и диагностични уреди в съответствие с особеностите на машините и </a:t>
            </a:r>
            <a:r>
              <a:rPr lang="ru-RU" dirty="0" smtClean="0"/>
              <a:t>съоръженията</a:t>
            </a:r>
          </a:p>
          <a:p>
            <a:pPr marL="342900" indent="-342900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Отчита </a:t>
            </a:r>
            <a:r>
              <a:rPr lang="ru-RU" dirty="0"/>
              <a:t>показанията на контролно-измервателната техника и предприема съответните </a:t>
            </a:r>
            <a:r>
              <a:rPr lang="ru-RU" dirty="0" smtClean="0"/>
              <a:t>действия</a:t>
            </a:r>
          </a:p>
          <a:p>
            <a:pPr marL="342900" indent="-342900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Установяване </a:t>
            </a:r>
            <a:r>
              <a:rPr lang="ru-RU" dirty="0"/>
              <a:t>на </a:t>
            </a:r>
            <a:r>
              <a:rPr lang="ru-RU" dirty="0" smtClean="0"/>
              <a:t>отклонения</a:t>
            </a:r>
          </a:p>
          <a:p>
            <a:pPr marL="342900" indent="-342900" defTabSz="914400">
              <a:lnSpc>
                <a:spcPct val="94000"/>
              </a:lnSpc>
              <a:spcAft>
                <a:spcPts val="200"/>
              </a:spcAft>
              <a:buFontTx/>
              <a:buChar char="-"/>
            </a:pPr>
            <a:r>
              <a:rPr lang="ru-RU" dirty="0" smtClean="0"/>
              <a:t>Организира </a:t>
            </a:r>
            <a:r>
              <a:rPr lang="ru-RU" dirty="0"/>
              <a:t>дейностите по инсталиране на машини, съоръжения и инсталации в производствен </a:t>
            </a:r>
            <a:r>
              <a:rPr lang="ru-RU" dirty="0" smtClean="0"/>
              <a:t>участък.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8876">
            <a:off x="591020" y="1682497"/>
            <a:ext cx="4198811" cy="41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68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327C5-2838-45C4-B015-9DEB33A56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95" y="685800"/>
            <a:ext cx="1026610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9000"/>
              </a:lnSpc>
            </a:pPr>
            <a:r>
              <a:rPr lang="bg-BG" sz="4400" dirty="0" smtClean="0"/>
              <a:t>машинният</a:t>
            </a:r>
            <a:r>
              <a:rPr lang="bg-BG" sz="4400" dirty="0" smtClean="0"/>
              <a:t> мОНТьор</a:t>
            </a:r>
            <a:endParaRPr lang="en-US" sz="44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39413FEF-377E-46AB-8D1A-BC714CC8E7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517961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3269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801" y="228605"/>
            <a:ext cx="6176776" cy="1485900"/>
          </a:xfrm>
        </p:spPr>
        <p:txBody>
          <a:bodyPr rtlCol="0">
            <a:normAutofit fontScale="90000"/>
          </a:bodyPr>
          <a:lstStyle/>
          <a:p>
            <a:r>
              <a:rPr lang="bg-BG" sz="4100" dirty="0"/>
              <a:t>Придобиват се </a:t>
            </a:r>
            <a:r>
              <a:rPr lang="bg-BG" sz="4100" dirty="0" smtClean="0"/>
              <a:t/>
            </a:r>
            <a:br>
              <a:rPr lang="bg-BG" sz="4100" dirty="0" smtClean="0"/>
            </a:br>
            <a:r>
              <a:rPr lang="bg-BG" sz="4100" dirty="0" smtClean="0"/>
              <a:t>знания </a:t>
            </a:r>
            <a:r>
              <a:rPr lang="bg-BG" sz="4100" dirty="0"/>
              <a:t>за</a:t>
            </a:r>
            <a:r>
              <a:rPr lang="en-US" sz="4100" dirty="0"/>
              <a:t/>
            </a:r>
            <a:br>
              <a:rPr lang="en-US" sz="4100" dirty="0"/>
            </a:br>
            <a:endParaRPr lang="bg-BG" sz="4100" dirty="0"/>
          </a:p>
        </p:txBody>
      </p:sp>
      <p:graphicFrame>
        <p:nvGraphicFramePr>
          <p:cNvPr id="16" name="Контейнер на съдържание 2" descr="Графика SmartArt за линеен процес">
            <a:extLst>
              <a:ext uri="{FF2B5EF4-FFF2-40B4-BE49-F238E27FC236}">
                <a16:creationId xmlns:a16="http://schemas.microsoft.com/office/drawing/2014/main" id="{331726FD-249E-4EF7-80AF-0F3F058533F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91746"/>
              </p:ext>
            </p:extLst>
          </p:nvPr>
        </p:nvGraphicFramePr>
        <p:xfrm>
          <a:off x="4724401" y="971554"/>
          <a:ext cx="7393618" cy="588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Дядо Константин навърши 90 г., но все още работи като шлосер | Днес.dir.b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9" y="2770632"/>
            <a:ext cx="3898921" cy="292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5CDB-0B58-432F-9FA4-7E5FE74F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8" y="639704"/>
            <a:ext cx="5381753" cy="5577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9000"/>
              </a:lnSpc>
            </a:pPr>
            <a:r>
              <a:rPr lang="bg-BG" sz="3000" dirty="0"/>
              <a:t>РЕАЛИЗАЦИЯ В </a:t>
            </a:r>
            <a:r>
              <a:rPr lang="bg-BG" sz="3000" dirty="0" smtClean="0"/>
              <a:t>металообработването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bg-BG" sz="3100" dirty="0"/>
              <a:t/>
            </a:r>
            <a:br>
              <a:rPr lang="bg-BG" sz="3100" dirty="0"/>
            </a:br>
            <a:r>
              <a:rPr lang="bg-BG" sz="3100" dirty="0"/>
              <a:t>- </a:t>
            </a:r>
            <a:r>
              <a:rPr lang="en-US" sz="3100" dirty="0" err="1"/>
              <a:t>изпълнителски</a:t>
            </a:r>
            <a:r>
              <a:rPr lang="bg-BG" sz="3100" dirty="0"/>
              <a:t> </a:t>
            </a:r>
            <a:r>
              <a:rPr lang="bg-BG" sz="3100" dirty="0" smtClean="0"/>
              <a:t>персонал:</a:t>
            </a:r>
            <a:br>
              <a:rPr lang="bg-BG" sz="3100" dirty="0" smtClean="0"/>
            </a:br>
            <a:r>
              <a:rPr lang="bg-BG" sz="3100" dirty="0" smtClean="0"/>
              <a:t> машинен МОНТьор</a:t>
            </a:r>
            <a:r>
              <a:rPr lang="bg-BG" sz="3100" dirty="0"/>
              <a:t/>
            </a:r>
            <a:br>
              <a:rPr lang="bg-BG" sz="3100" dirty="0"/>
            </a:br>
            <a:r>
              <a:rPr lang="bg-BG" sz="3100" dirty="0"/>
              <a:t/>
            </a:r>
            <a:br>
              <a:rPr lang="bg-BG" sz="3100" dirty="0"/>
            </a:br>
            <a:r>
              <a:rPr lang="bg-BG" sz="3100" dirty="0"/>
              <a:t>- </a:t>
            </a:r>
            <a:r>
              <a:rPr lang="en-US" sz="3100" dirty="0" err="1"/>
              <a:t>ръковод</a:t>
            </a:r>
            <a:r>
              <a:rPr lang="bg-BG" sz="3100" dirty="0"/>
              <a:t>е</a:t>
            </a:r>
            <a:r>
              <a:rPr lang="en-US" sz="3100" dirty="0"/>
              <a:t>н </a:t>
            </a:r>
            <a:r>
              <a:rPr lang="bg-BG" sz="3100" dirty="0" smtClean="0"/>
              <a:t>КАДЪР в СОБСТВЕНА РАБОТИЛНИЦА</a:t>
            </a:r>
            <a:r>
              <a:rPr lang="bg-BG" sz="3100" dirty="0"/>
              <a:t/>
            </a:r>
            <a:br>
              <a:rPr lang="bg-BG" sz="3100" dirty="0"/>
            </a:br>
            <a:endParaRPr lang="en-US" sz="3100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1AF7CF60-2D7A-4B72-BFE7-8DC431B485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6171779"/>
              </p:ext>
            </p:extLst>
          </p:nvPr>
        </p:nvGraphicFramePr>
        <p:xfrm>
          <a:off x="5541552" y="657617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216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7863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</a:t>
            </a:r>
            <a:r>
              <a:rPr lang="en-US" dirty="0" err="1"/>
              <a:t>Документи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записване</a:t>
            </a:r>
            <a:endParaRPr lang="en-US" dirty="0"/>
          </a:p>
        </p:txBody>
      </p:sp>
      <p:pic>
        <p:nvPicPr>
          <p:cNvPr id="15" name="Контейнер на съдържание 14" descr="Легнал човек с лаптоп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graphicFrame>
        <p:nvGraphicFramePr>
          <p:cNvPr id="11" name="Контейнер на съдържание 2" descr="Графика SmartArt за икона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9973952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959752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bg-BG" dirty="0"/>
              <a:t> За обучението </a:t>
            </a:r>
          </a:p>
        </p:txBody>
      </p:sp>
      <p:pic>
        <p:nvPicPr>
          <p:cNvPr id="15" name="Контейнер на съдържание 14" descr="Легнал човек с лаптоп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graphicFrame>
        <p:nvGraphicFramePr>
          <p:cNvPr id="11" name="Контейнер на съдържание 2" descr="Графика SmartArt за икона">
            <a:extLst>
              <a:ext uri="{FF2B5EF4-FFF2-40B4-BE49-F238E27FC236}">
                <a16:creationId xmlns:a16="http://schemas.microsoft.com/office/drawing/2014/main" id="{2C3B66B2-5616-4950-BC4A-AF268B5D77D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6044037"/>
              </p:ext>
            </p:extLst>
          </p:nvPr>
        </p:nvGraphicFramePr>
        <p:xfrm>
          <a:off x="5100824" y="2286000"/>
          <a:ext cx="6176776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н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91CEF5-7D17-4449-AD82-27F788CCEB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BAF3C8-71C4-431D-8214-C45BE69CDAF4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1af3243-3dd4-4a8d-8c0d-dd76da1f02a5"/>
    <ds:schemaRef ds:uri="http://schemas.microsoft.com/office/2006/documentManagement/types"/>
    <ds:schemaRef ds:uri="http://purl.org/dc/dcmitype/"/>
    <ds:schemaRef ds:uri="http://www.w3.org/XML/1998/namespace"/>
    <ds:schemaRef ds:uri="16c05727-aa75-4e4a-9b5f-8a80a116589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D032C04-CDCC-4B71-8433-7230B8B1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441</Words>
  <Application>Microsoft Office PowerPoint</Application>
  <PresentationFormat>Widescreen</PresentationFormat>
  <Paragraphs>62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Franklin Gothic Book</vt:lpstr>
      <vt:lpstr>Verdana</vt:lpstr>
      <vt:lpstr>Wingdings</vt:lpstr>
      <vt:lpstr>Vapor Trail</vt:lpstr>
      <vt:lpstr>ПРОФЕСИОНАЛНА ГИМНАЗИЯ ПО ТУРИЗЪМ</vt:lpstr>
      <vt:lpstr>Машинният МОНТьОР</vt:lpstr>
      <vt:lpstr>Основни дейности </vt:lpstr>
      <vt:lpstr>ОСНОВНИ ДЕЙНОСТИ</vt:lpstr>
      <vt:lpstr>машинният мОНТьор</vt:lpstr>
      <vt:lpstr>Придобиват се  знания за </vt:lpstr>
      <vt:lpstr>РЕАЛИЗАЦИЯ В металообработването  - изпълнителски персонал:  машинен МОНТьор  - ръководен КАДЪР в СОБСТВЕНА РАБОТИЛНИЦА </vt:lpstr>
      <vt:lpstr> Документи за записване</vt:lpstr>
      <vt:lpstr> За обучението </vt:lpstr>
      <vt:lpstr>СЕРТИФИКАТИ</vt:lpstr>
      <vt:lpstr>За повече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2020-05-30T07:07:32Z</dcterms:created>
  <dcterms:modified xsi:type="dcterms:W3CDTF">2023-05-02T18:52:21Z</dcterms:modified>
</cp:coreProperties>
</file>